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1"/>
  </p:notesMasterIdLst>
  <p:handoutMasterIdLst>
    <p:handoutMasterId r:id="rId22"/>
  </p:handoutMasterIdLst>
  <p:sldIdLst>
    <p:sldId id="371" r:id="rId2"/>
    <p:sldId id="402" r:id="rId3"/>
    <p:sldId id="363" r:id="rId4"/>
    <p:sldId id="387" r:id="rId5"/>
    <p:sldId id="388" r:id="rId6"/>
    <p:sldId id="391" r:id="rId7"/>
    <p:sldId id="392" r:id="rId8"/>
    <p:sldId id="393" r:id="rId9"/>
    <p:sldId id="394" r:id="rId10"/>
    <p:sldId id="395" r:id="rId11"/>
    <p:sldId id="396" r:id="rId12"/>
    <p:sldId id="397" r:id="rId13"/>
    <p:sldId id="398" r:id="rId14"/>
    <p:sldId id="399" r:id="rId15"/>
    <p:sldId id="400" r:id="rId16"/>
    <p:sldId id="401" r:id="rId17"/>
    <p:sldId id="374" r:id="rId18"/>
    <p:sldId id="373" r:id="rId19"/>
    <p:sldId id="350" r:id="rId20"/>
  </p:sldIdLst>
  <p:sldSz cx="12801600" cy="9601200" type="A3"/>
  <p:notesSz cx="6858000" cy="9144000"/>
  <p:defaultTextStyle>
    <a:defPPr>
      <a:defRPr lang="nl-NL"/>
    </a:defPPr>
    <a:lvl1pPr marL="0" algn="l" defTabSz="1075334" rtl="0" eaLnBrk="1" latinLnBrk="0" hangingPunct="1">
      <a:defRPr sz="2117" kern="1200">
        <a:solidFill>
          <a:schemeClr val="tx1"/>
        </a:solidFill>
        <a:latin typeface="+mn-lt"/>
        <a:ea typeface="+mn-ea"/>
        <a:cs typeface="+mn-cs"/>
      </a:defRPr>
    </a:lvl1pPr>
    <a:lvl2pPr marL="537667" algn="l" defTabSz="1075334" rtl="0" eaLnBrk="1" latinLnBrk="0" hangingPunct="1">
      <a:defRPr sz="2117" kern="1200">
        <a:solidFill>
          <a:schemeClr val="tx1"/>
        </a:solidFill>
        <a:latin typeface="+mn-lt"/>
        <a:ea typeface="+mn-ea"/>
        <a:cs typeface="+mn-cs"/>
      </a:defRPr>
    </a:lvl2pPr>
    <a:lvl3pPr marL="1075334" algn="l" defTabSz="1075334" rtl="0" eaLnBrk="1" latinLnBrk="0" hangingPunct="1">
      <a:defRPr sz="2117" kern="1200">
        <a:solidFill>
          <a:schemeClr val="tx1"/>
        </a:solidFill>
        <a:latin typeface="+mn-lt"/>
        <a:ea typeface="+mn-ea"/>
        <a:cs typeface="+mn-cs"/>
      </a:defRPr>
    </a:lvl3pPr>
    <a:lvl4pPr marL="1613002" algn="l" defTabSz="1075334" rtl="0" eaLnBrk="1" latinLnBrk="0" hangingPunct="1">
      <a:defRPr sz="2117" kern="1200">
        <a:solidFill>
          <a:schemeClr val="tx1"/>
        </a:solidFill>
        <a:latin typeface="+mn-lt"/>
        <a:ea typeface="+mn-ea"/>
        <a:cs typeface="+mn-cs"/>
      </a:defRPr>
    </a:lvl4pPr>
    <a:lvl5pPr marL="2150669" algn="l" defTabSz="1075334" rtl="0" eaLnBrk="1" latinLnBrk="0" hangingPunct="1">
      <a:defRPr sz="2117" kern="1200">
        <a:solidFill>
          <a:schemeClr val="tx1"/>
        </a:solidFill>
        <a:latin typeface="+mn-lt"/>
        <a:ea typeface="+mn-ea"/>
        <a:cs typeface="+mn-cs"/>
      </a:defRPr>
    </a:lvl5pPr>
    <a:lvl6pPr marL="2688336" algn="l" defTabSz="1075334" rtl="0" eaLnBrk="1" latinLnBrk="0" hangingPunct="1">
      <a:defRPr sz="2117" kern="1200">
        <a:solidFill>
          <a:schemeClr val="tx1"/>
        </a:solidFill>
        <a:latin typeface="+mn-lt"/>
        <a:ea typeface="+mn-ea"/>
        <a:cs typeface="+mn-cs"/>
      </a:defRPr>
    </a:lvl6pPr>
    <a:lvl7pPr marL="3226003" algn="l" defTabSz="1075334" rtl="0" eaLnBrk="1" latinLnBrk="0" hangingPunct="1">
      <a:defRPr sz="2117" kern="1200">
        <a:solidFill>
          <a:schemeClr val="tx1"/>
        </a:solidFill>
        <a:latin typeface="+mn-lt"/>
        <a:ea typeface="+mn-ea"/>
        <a:cs typeface="+mn-cs"/>
      </a:defRPr>
    </a:lvl7pPr>
    <a:lvl8pPr marL="3763670" algn="l" defTabSz="1075334" rtl="0" eaLnBrk="1" latinLnBrk="0" hangingPunct="1">
      <a:defRPr sz="2117" kern="1200">
        <a:solidFill>
          <a:schemeClr val="tx1"/>
        </a:solidFill>
        <a:latin typeface="+mn-lt"/>
        <a:ea typeface="+mn-ea"/>
        <a:cs typeface="+mn-cs"/>
      </a:defRPr>
    </a:lvl8pPr>
    <a:lvl9pPr marL="4301338" algn="l" defTabSz="1075334" rtl="0" eaLnBrk="1" latinLnBrk="0" hangingPunct="1">
      <a:defRPr sz="211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13" userDrawn="1">
          <p15:clr>
            <a:srgbClr val="A4A3A4"/>
          </p15:clr>
        </p15:guide>
        <p15:guide id="2" pos="403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1E49"/>
    <a:srgbClr val="1F86A5"/>
    <a:srgbClr val="53A2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3" autoAdjust="0"/>
    <p:restoredTop sz="90839" autoAdjust="0"/>
  </p:normalViewPr>
  <p:slideViewPr>
    <p:cSldViewPr snapToGrid="0" snapToObjects="1" showGuides="1">
      <p:cViewPr varScale="1">
        <p:scale>
          <a:sx n="56" d="100"/>
          <a:sy n="56" d="100"/>
        </p:scale>
        <p:origin x="1836" y="84"/>
      </p:cViewPr>
      <p:guideLst>
        <p:guide orient="horz" pos="3913"/>
        <p:guide pos="4032"/>
      </p:guideLst>
    </p:cSldViewPr>
  </p:slideViewPr>
  <p:outlineViewPr>
    <p:cViewPr>
      <p:scale>
        <a:sx n="33" d="100"/>
        <a:sy n="33" d="100"/>
      </p:scale>
      <p:origin x="0" y="0"/>
    </p:cViewPr>
  </p:outlineViewPr>
  <p:notesTextViewPr>
    <p:cViewPr>
      <p:scale>
        <a:sx n="145" d="100"/>
        <a:sy n="145" d="100"/>
      </p:scale>
      <p:origin x="0" y="0"/>
    </p:cViewPr>
  </p:notesTextViewPr>
  <p:sorterViewPr>
    <p:cViewPr>
      <p:scale>
        <a:sx n="100" d="100"/>
        <a:sy n="100" d="100"/>
      </p:scale>
      <p:origin x="0" y="0"/>
    </p:cViewPr>
  </p:sorterViewPr>
  <p:notesViewPr>
    <p:cSldViewPr snapToGrid="0" snapToObjects="1" showGuides="1">
      <p:cViewPr varScale="1">
        <p:scale>
          <a:sx n="66" d="100"/>
          <a:sy n="66" d="100"/>
        </p:scale>
        <p:origin x="313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C577EE6-C40A-419F-94FE-329A8F925DF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a:extLst>
              <a:ext uri="{FF2B5EF4-FFF2-40B4-BE49-F238E27FC236}">
                <a16:creationId xmlns:a16="http://schemas.microsoft.com/office/drawing/2014/main" id="{08D91C14-7D59-48B2-B27F-D25109EAC08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73A0B0-477E-4304-9390-00543C3A64E0}" type="datetimeFigureOut">
              <a:rPr lang="nl-NL" smtClean="0"/>
              <a:t>4-5-2021</a:t>
            </a:fld>
            <a:endParaRPr lang="nl-NL"/>
          </a:p>
        </p:txBody>
      </p:sp>
      <p:sp>
        <p:nvSpPr>
          <p:cNvPr id="4" name="Footer Placeholder 3">
            <a:extLst>
              <a:ext uri="{FF2B5EF4-FFF2-40B4-BE49-F238E27FC236}">
                <a16:creationId xmlns:a16="http://schemas.microsoft.com/office/drawing/2014/main" id="{DE1EEF4F-1905-48FB-A529-E3AF2B0AAAB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Tree>
    <p:extLst>
      <p:ext uri="{BB962C8B-B14F-4D97-AF65-F5344CB8AC3E}">
        <p14:creationId xmlns:p14="http://schemas.microsoft.com/office/powerpoint/2010/main" val="24321539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26C36-5585-574C-A103-EF138C722B46}" type="datetimeFigureOut">
              <a:rPr lang="nl-NL" smtClean="0"/>
              <a:t>4-5-2021</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1533BC-7F0A-5742-8709-1F3B17E3298D}" type="slidenum">
              <a:rPr lang="nl-NL" smtClean="0"/>
              <a:t>‹nr.›</a:t>
            </a:fld>
            <a:endParaRPr lang="nl-NL"/>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hf sldNum="0" hdr="0" ftr="0" dt="0"/>
  <p:notesStyle>
    <a:lvl1pPr marL="0" algn="l" defTabSz="1075334" rtl="0" eaLnBrk="1" latinLnBrk="0" hangingPunct="1">
      <a:defRPr sz="1411" kern="1200">
        <a:solidFill>
          <a:schemeClr val="tx1"/>
        </a:solidFill>
        <a:latin typeface="+mn-lt"/>
        <a:ea typeface="+mn-ea"/>
        <a:cs typeface="+mn-cs"/>
      </a:defRPr>
    </a:lvl1pPr>
    <a:lvl2pPr marL="537667" algn="l" defTabSz="1075334" rtl="0" eaLnBrk="1" latinLnBrk="0" hangingPunct="1">
      <a:defRPr sz="1411" kern="1200">
        <a:solidFill>
          <a:schemeClr val="tx1"/>
        </a:solidFill>
        <a:latin typeface="+mn-lt"/>
        <a:ea typeface="+mn-ea"/>
        <a:cs typeface="+mn-cs"/>
      </a:defRPr>
    </a:lvl2pPr>
    <a:lvl3pPr marL="1075334" algn="l" defTabSz="1075334" rtl="0" eaLnBrk="1" latinLnBrk="0" hangingPunct="1">
      <a:defRPr sz="1411" kern="1200">
        <a:solidFill>
          <a:schemeClr val="tx1"/>
        </a:solidFill>
        <a:latin typeface="+mn-lt"/>
        <a:ea typeface="+mn-ea"/>
        <a:cs typeface="+mn-cs"/>
      </a:defRPr>
    </a:lvl3pPr>
    <a:lvl4pPr marL="1613002" algn="l" defTabSz="1075334" rtl="0" eaLnBrk="1" latinLnBrk="0" hangingPunct="1">
      <a:defRPr sz="1411" kern="1200">
        <a:solidFill>
          <a:schemeClr val="tx1"/>
        </a:solidFill>
        <a:latin typeface="+mn-lt"/>
        <a:ea typeface="+mn-ea"/>
        <a:cs typeface="+mn-cs"/>
      </a:defRPr>
    </a:lvl4pPr>
    <a:lvl5pPr marL="2150669" algn="l" defTabSz="1075334" rtl="0" eaLnBrk="1" latinLnBrk="0" hangingPunct="1">
      <a:defRPr sz="1411" kern="1200">
        <a:solidFill>
          <a:schemeClr val="tx1"/>
        </a:solidFill>
        <a:latin typeface="+mn-lt"/>
        <a:ea typeface="+mn-ea"/>
        <a:cs typeface="+mn-cs"/>
      </a:defRPr>
    </a:lvl5pPr>
    <a:lvl6pPr marL="2688336" algn="l" defTabSz="1075334" rtl="0" eaLnBrk="1" latinLnBrk="0" hangingPunct="1">
      <a:defRPr sz="1411" kern="1200">
        <a:solidFill>
          <a:schemeClr val="tx1"/>
        </a:solidFill>
        <a:latin typeface="+mn-lt"/>
        <a:ea typeface="+mn-ea"/>
        <a:cs typeface="+mn-cs"/>
      </a:defRPr>
    </a:lvl6pPr>
    <a:lvl7pPr marL="3226003" algn="l" defTabSz="1075334" rtl="0" eaLnBrk="1" latinLnBrk="0" hangingPunct="1">
      <a:defRPr sz="1411" kern="1200">
        <a:solidFill>
          <a:schemeClr val="tx1"/>
        </a:solidFill>
        <a:latin typeface="+mn-lt"/>
        <a:ea typeface="+mn-ea"/>
        <a:cs typeface="+mn-cs"/>
      </a:defRPr>
    </a:lvl7pPr>
    <a:lvl8pPr marL="3763670" algn="l" defTabSz="1075334" rtl="0" eaLnBrk="1" latinLnBrk="0" hangingPunct="1">
      <a:defRPr sz="1411" kern="1200">
        <a:solidFill>
          <a:schemeClr val="tx1"/>
        </a:solidFill>
        <a:latin typeface="+mn-lt"/>
        <a:ea typeface="+mn-ea"/>
        <a:cs typeface="+mn-cs"/>
      </a:defRPr>
    </a:lvl8pPr>
    <a:lvl9pPr marL="4301338" algn="l" defTabSz="1075334" rtl="0" eaLnBrk="1" latinLnBrk="0" hangingPunct="1">
      <a:defRPr sz="141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vmlDrawing" Target="../drawings/vmlDrawing14.v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_01">
    <p:bg>
      <p:bgRef idx="1001">
        <a:schemeClr val="bg1"/>
      </p:bgRef>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F311B704-2E63-43DE-8573-6765BB87812D}"/>
              </a:ext>
            </a:extLst>
          </p:cNvPr>
          <p:cNvSpPr>
            <a:spLocks noGrp="1"/>
          </p:cNvSpPr>
          <p:nvPr>
            <p:ph type="pic" sz="quarter" idx="10"/>
          </p:nvPr>
        </p:nvSpPr>
        <p:spPr>
          <a:xfrm>
            <a:off x="3335" y="4446"/>
            <a:ext cx="12801600" cy="9601200"/>
          </a:xfrm>
        </p:spPr>
        <p:txBody>
          <a:bodyPr/>
          <a:lstStyle/>
          <a:p>
            <a:r>
              <a:rPr lang="nl-NL" smtClean="0"/>
              <a:t>Klik op het pictogram als u een afbeelding wilt toevoegen</a:t>
            </a:r>
            <a:endParaRPr lang="nl-NL" dirty="0"/>
          </a:p>
        </p:txBody>
      </p:sp>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23700"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47" name="Text Placeholder 46">
            <a:extLst>
              <a:ext uri="{FF2B5EF4-FFF2-40B4-BE49-F238E27FC236}">
                <a16:creationId xmlns:a16="http://schemas.microsoft.com/office/drawing/2014/main" id="{D67145FF-09A7-4CA0-BBDF-A8D2C9EDA146}"/>
              </a:ext>
            </a:extLst>
          </p:cNvPr>
          <p:cNvSpPr>
            <a:spLocks noGrp="1"/>
          </p:cNvSpPr>
          <p:nvPr>
            <p:ph type="body" sz="quarter" idx="36" hasCustomPrompt="1"/>
          </p:nvPr>
        </p:nvSpPr>
        <p:spPr>
          <a:xfrm>
            <a:off x="3" y="4"/>
            <a:ext cx="8611200" cy="2488823"/>
          </a:xfrm>
          <a:custGeom>
            <a:avLst/>
            <a:gdLst>
              <a:gd name="connsiteX0" fmla="*/ 0 w 8201143"/>
              <a:gd name="connsiteY0" fmla="*/ 0 h 1777731"/>
              <a:gd name="connsiteX1" fmla="*/ 8201143 w 8201143"/>
              <a:gd name="connsiteY1" fmla="*/ 0 h 1777731"/>
              <a:gd name="connsiteX2" fmla="*/ 8201143 w 8201143"/>
              <a:gd name="connsiteY2" fmla="*/ 19969 h 1777731"/>
              <a:gd name="connsiteX3" fmla="*/ 7015517 w 8201143"/>
              <a:gd name="connsiteY3" fmla="*/ 1777731 h 1777731"/>
              <a:gd name="connsiteX4" fmla="*/ 0 w 8201143"/>
              <a:gd name="connsiteY4" fmla="*/ 1777731 h 1777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143" h="1777731">
                <a:moveTo>
                  <a:pt x="0" y="0"/>
                </a:moveTo>
                <a:lnTo>
                  <a:pt x="8201143" y="0"/>
                </a:lnTo>
                <a:lnTo>
                  <a:pt x="8201143" y="19969"/>
                </a:lnTo>
                <a:lnTo>
                  <a:pt x="7015517" y="1777731"/>
                </a:lnTo>
                <a:lnTo>
                  <a:pt x="0" y="1777731"/>
                </a:lnTo>
                <a:close/>
              </a:path>
            </a:pathLst>
          </a:custGeom>
          <a:solidFill>
            <a:schemeClr val="tx2">
              <a:alpha val="76000"/>
            </a:schemeClr>
          </a:solidFill>
          <a:ln>
            <a:noFill/>
          </a:ln>
        </p:spPr>
        <p:txBody>
          <a:bodyPr wrap="square" anchor="ctr">
            <a:noAutofit/>
          </a:bodyPr>
          <a:lstStyle>
            <a:lvl1pPr>
              <a:defRPr sz="5670">
                <a:solidFill>
                  <a:schemeClr val="bg1"/>
                </a:solidFill>
              </a:defRPr>
            </a:lvl1pPr>
          </a:lstStyle>
          <a:p>
            <a:pPr lvl="0"/>
            <a:r>
              <a:rPr lang="nl-NL" dirty="0"/>
              <a:t>TITLE</a:t>
            </a:r>
          </a:p>
        </p:txBody>
      </p:sp>
    </p:spTree>
    <p:extLst>
      <p:ext uri="{BB962C8B-B14F-4D97-AF65-F5344CB8AC3E}">
        <p14:creationId xmlns:p14="http://schemas.microsoft.com/office/powerpoint/2010/main" val="3893752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Image_05">
    <p:bg>
      <p:bgRef idx="1001">
        <a:schemeClr val="bg1"/>
      </p:bgRef>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C762FEF-C9E1-446F-8B6D-C127ED378796}"/>
              </a:ext>
            </a:extLst>
          </p:cNvPr>
          <p:cNvSpPr>
            <a:spLocks noGrp="1"/>
          </p:cNvSpPr>
          <p:nvPr>
            <p:ph type="pic" sz="quarter" idx="10"/>
          </p:nvPr>
        </p:nvSpPr>
        <p:spPr>
          <a:xfrm>
            <a:off x="0" y="0"/>
            <a:ext cx="12801600" cy="4800600"/>
          </a:xfrm>
        </p:spPr>
        <p:txBody>
          <a:bodyPr/>
          <a:lstStyle/>
          <a:p>
            <a:r>
              <a:rPr lang="nl-NL" smtClean="0"/>
              <a:t>Klik op het pictogram als u een afbeelding wilt toevoegen</a:t>
            </a:r>
            <a:endParaRPr lang="nl-NL"/>
          </a:p>
        </p:txBody>
      </p:sp>
      <p:sp>
        <p:nvSpPr>
          <p:cNvPr id="10" name="Text Placeholder 6"/>
          <p:cNvSpPr>
            <a:spLocks noGrp="1"/>
          </p:cNvSpPr>
          <p:nvPr>
            <p:ph type="body" sz="quarter" idx="13" hasCustomPrompt="1"/>
          </p:nvPr>
        </p:nvSpPr>
        <p:spPr>
          <a:xfrm>
            <a:off x="536574" y="2745403"/>
            <a:ext cx="8335899" cy="6246565"/>
          </a:xfrm>
          <a:solidFill>
            <a:schemeClr val="tx2">
              <a:alpha val="95000"/>
            </a:schemeClr>
          </a:solidFill>
        </p:spPr>
        <p:txBody>
          <a:bodyPr lIns="180000" tIns="1620000" rIns="90000">
            <a:normAutofit/>
          </a:bodyPr>
          <a:lstStyle>
            <a:lvl1pPr>
              <a:defRPr sz="2100">
                <a:solidFill>
                  <a:schemeClr val="bg2"/>
                </a:solidFill>
              </a:defRPr>
            </a:lvl1pPr>
            <a:lvl2pPr>
              <a:buClr>
                <a:schemeClr val="bg1"/>
              </a:buClr>
              <a:defRPr sz="2100">
                <a:solidFill>
                  <a:schemeClr val="bg1"/>
                </a:solidFill>
              </a:defRPr>
            </a:lvl2pPr>
            <a:lvl3pPr>
              <a:buClr>
                <a:schemeClr val="bg1"/>
              </a:buClr>
              <a:defRPr sz="2100">
                <a:solidFill>
                  <a:schemeClr val="bg1"/>
                </a:solidFill>
              </a:defRPr>
            </a:lvl3pPr>
            <a:lvl4pPr>
              <a:buClr>
                <a:schemeClr val="bg1"/>
              </a:buClr>
              <a:defRPr sz="2100">
                <a:solidFill>
                  <a:schemeClr val="bg1"/>
                </a:solidFill>
              </a:defRPr>
            </a:lvl4pPr>
            <a:lvl5pPr>
              <a:buClr>
                <a:schemeClr val="bg1"/>
              </a:buClr>
              <a:defRPr sz="2100">
                <a:solidFill>
                  <a:schemeClr val="bg1"/>
                </a:solidFill>
              </a:defRPr>
            </a:lvl5pPr>
          </a:lstStyle>
          <a:p>
            <a:pPr lvl="0"/>
            <a:r>
              <a:rPr lang="en-US" dirty="0" smtClean="0"/>
              <a:t>.</a:t>
            </a:r>
            <a:endParaRPr lang="en-US" dirty="0"/>
          </a:p>
        </p:txBody>
      </p:sp>
      <p:graphicFrame>
        <p:nvGraphicFramePr>
          <p:cNvPr id="12" name="Object 1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7569" name="think-cell Slide" r:id="rId4" imgW="421" imgH="423" progId="TCLayout.ActiveDocument.1">
                  <p:embed/>
                </p:oleObj>
              </mc:Choice>
              <mc:Fallback>
                <p:oleObj name="think-cell Slide" r:id="rId4" imgW="421" imgH="423" progId="TCLayout.ActiveDocument.1">
                  <p:embed/>
                  <p:pic>
                    <p:nvPicPr>
                      <p:cNvPr id="12" name="Object 11" hidden="1"/>
                      <p:cNvPicPr/>
                      <p:nvPr/>
                    </p:nvPicPr>
                    <p:blipFill>
                      <a:blip r:embed="rId5"/>
                      <a:stretch>
                        <a:fillRect/>
                      </a:stretch>
                    </p:blipFill>
                    <p:spPr>
                      <a:xfrm>
                        <a:off x="1669" y="2223"/>
                        <a:ext cx="1667" cy="2223"/>
                      </a:xfrm>
                      <a:prstGeom prst="rect">
                        <a:avLst/>
                      </a:prstGeom>
                    </p:spPr>
                  </p:pic>
                </p:oleObj>
              </mc:Fallback>
            </mc:AlternateContent>
          </a:graphicData>
        </a:graphic>
      </p:graphicFrame>
      <p:sp>
        <p:nvSpPr>
          <p:cNvPr id="15" name="Tijdelijke aanduiding voor tekst 4">
            <a:extLst>
              <a:ext uri="{FF2B5EF4-FFF2-40B4-BE49-F238E27FC236}">
                <a16:creationId xmlns:a16="http://schemas.microsoft.com/office/drawing/2014/main" id="{417DB196-F168-4481-82E5-EA54FF921FB0}"/>
              </a:ext>
            </a:extLst>
          </p:cNvPr>
          <p:cNvSpPr>
            <a:spLocks noGrp="1"/>
          </p:cNvSpPr>
          <p:nvPr>
            <p:ph type="body" sz="quarter" idx="11" hasCustomPrompt="1"/>
          </p:nvPr>
        </p:nvSpPr>
        <p:spPr>
          <a:xfrm>
            <a:off x="768432" y="3120169"/>
            <a:ext cx="2942034" cy="954089"/>
          </a:xfrm>
        </p:spPr>
        <p:txBody>
          <a:bodyPr>
            <a:normAutofit/>
          </a:bodyPr>
          <a:lstStyle>
            <a:lvl1pPr marL="0" indent="0">
              <a:buNone/>
              <a:defRPr sz="3780" b="1">
                <a:solidFill>
                  <a:schemeClr val="bg1"/>
                </a:solidFill>
              </a:defRPr>
            </a:lvl1pPr>
          </a:lstStyle>
          <a:p>
            <a:pPr lvl="0"/>
            <a:r>
              <a:rPr lang="nl-NL" dirty="0"/>
              <a:t>TITLE</a:t>
            </a:r>
          </a:p>
        </p:txBody>
      </p:sp>
      <p:sp>
        <p:nvSpPr>
          <p:cNvPr id="16" name="Tijdelijke aanduiding voor tekst 4">
            <a:extLst>
              <a:ext uri="{FF2B5EF4-FFF2-40B4-BE49-F238E27FC236}">
                <a16:creationId xmlns:a16="http://schemas.microsoft.com/office/drawing/2014/main" id="{0C04C738-F971-4F24-8E0F-F375FACD96E3}"/>
              </a:ext>
            </a:extLst>
          </p:cNvPr>
          <p:cNvSpPr>
            <a:spLocks noGrp="1"/>
          </p:cNvSpPr>
          <p:nvPr>
            <p:ph type="body" sz="quarter" idx="16" hasCustomPrompt="1"/>
          </p:nvPr>
        </p:nvSpPr>
        <p:spPr>
          <a:xfrm>
            <a:off x="768431" y="4111466"/>
            <a:ext cx="2201366" cy="522949"/>
          </a:xfrm>
        </p:spPr>
        <p:txBody>
          <a:bodyPr>
            <a:noAutofit/>
          </a:bodyPr>
          <a:lstStyle>
            <a:lvl1pPr marL="0" indent="0">
              <a:buNone/>
              <a:defRPr sz="2520" b="0">
                <a:solidFill>
                  <a:schemeClr val="bg1"/>
                </a:solidFill>
              </a:defRPr>
            </a:lvl1pPr>
          </a:lstStyle>
          <a:p>
            <a:pPr lvl="0"/>
            <a:r>
              <a:rPr lang="nl-NL" dirty="0" err="1"/>
              <a:t>Text</a:t>
            </a:r>
            <a:endParaRPr lang="nl-NL" dirty="0"/>
          </a:p>
        </p:txBody>
      </p:sp>
    </p:spTree>
    <p:extLst>
      <p:ext uri="{BB962C8B-B14F-4D97-AF65-F5344CB8AC3E}">
        <p14:creationId xmlns:p14="http://schemas.microsoft.com/office/powerpoint/2010/main" val="777876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Image_06">
    <p:bg>
      <p:bgRef idx="1001">
        <a:schemeClr val="bg1"/>
      </p:bgRef>
    </p:bg>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9383"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3" name="Tijdelijke aanduiding voor afbeelding 2">
            <a:extLst>
              <a:ext uri="{FF2B5EF4-FFF2-40B4-BE49-F238E27FC236}">
                <a16:creationId xmlns:a16="http://schemas.microsoft.com/office/drawing/2014/main" id="{DA515727-1444-4CBD-8FF4-E0BBDFF90462}"/>
              </a:ext>
            </a:extLst>
          </p:cNvPr>
          <p:cNvSpPr>
            <a:spLocks noGrp="1"/>
          </p:cNvSpPr>
          <p:nvPr>
            <p:ph type="pic" sz="quarter" idx="10"/>
          </p:nvPr>
        </p:nvSpPr>
        <p:spPr>
          <a:xfrm>
            <a:off x="1" y="0"/>
            <a:ext cx="7495937" cy="9601200"/>
          </a:xfrm>
        </p:spPr>
        <p:txBody>
          <a:bodyPr/>
          <a:lstStyle/>
          <a:p>
            <a:r>
              <a:rPr lang="nl-NL" smtClean="0"/>
              <a:t>Klik op het pictogram als u een afbeelding wilt toevoegen</a:t>
            </a:r>
            <a:endParaRPr lang="nl-NL"/>
          </a:p>
        </p:txBody>
      </p:sp>
      <p:sp>
        <p:nvSpPr>
          <p:cNvPr id="14" name="Rectangle 12">
            <a:extLst>
              <a:ext uri="{FF2B5EF4-FFF2-40B4-BE49-F238E27FC236}">
                <a16:creationId xmlns:a16="http://schemas.microsoft.com/office/drawing/2014/main" id="{7639FA14-3790-419C-A00F-543F1A20562E}"/>
              </a:ext>
            </a:extLst>
          </p:cNvPr>
          <p:cNvSpPr/>
          <p:nvPr userDrawn="1"/>
        </p:nvSpPr>
        <p:spPr>
          <a:xfrm>
            <a:off x="7495673" y="0"/>
            <a:ext cx="5305927" cy="7074570"/>
          </a:xfrm>
          <a:prstGeom prst="rect">
            <a:avLst/>
          </a:prstGeom>
          <a:solidFill>
            <a:schemeClr val="tx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dirty="0"/>
          </a:p>
        </p:txBody>
      </p:sp>
      <p:sp>
        <p:nvSpPr>
          <p:cNvPr id="16" name="Tijdelijke aanduiding voor tekst 4">
            <a:extLst>
              <a:ext uri="{FF2B5EF4-FFF2-40B4-BE49-F238E27FC236}">
                <a16:creationId xmlns:a16="http://schemas.microsoft.com/office/drawing/2014/main" id="{B6230174-6C51-4A8F-8996-9D19732BB277}"/>
              </a:ext>
            </a:extLst>
          </p:cNvPr>
          <p:cNvSpPr>
            <a:spLocks noGrp="1"/>
          </p:cNvSpPr>
          <p:nvPr>
            <p:ph type="body" sz="quarter" idx="11" hasCustomPrompt="1"/>
          </p:nvPr>
        </p:nvSpPr>
        <p:spPr>
          <a:xfrm>
            <a:off x="8041410" y="573314"/>
            <a:ext cx="2942034" cy="954089"/>
          </a:xfrm>
        </p:spPr>
        <p:txBody>
          <a:bodyPr>
            <a:normAutofit/>
          </a:bodyPr>
          <a:lstStyle>
            <a:lvl1pPr marL="0" indent="0">
              <a:buNone/>
              <a:defRPr sz="3780" b="1">
                <a:solidFill>
                  <a:schemeClr val="bg1"/>
                </a:solidFill>
              </a:defRPr>
            </a:lvl1pPr>
          </a:lstStyle>
          <a:p>
            <a:pPr lvl="0"/>
            <a:r>
              <a:rPr lang="nl-NL" dirty="0"/>
              <a:t>TITLE</a:t>
            </a:r>
          </a:p>
        </p:txBody>
      </p:sp>
      <p:sp>
        <p:nvSpPr>
          <p:cNvPr id="17" name="Tijdelijke aanduiding voor tekst 4">
            <a:extLst>
              <a:ext uri="{FF2B5EF4-FFF2-40B4-BE49-F238E27FC236}">
                <a16:creationId xmlns:a16="http://schemas.microsoft.com/office/drawing/2014/main" id="{79A64446-B4D5-4DEE-940A-40C3FFA8BE7A}"/>
              </a:ext>
            </a:extLst>
          </p:cNvPr>
          <p:cNvSpPr>
            <a:spLocks noGrp="1"/>
          </p:cNvSpPr>
          <p:nvPr>
            <p:ph type="body" sz="quarter" idx="16" hasCustomPrompt="1"/>
          </p:nvPr>
        </p:nvSpPr>
        <p:spPr>
          <a:xfrm>
            <a:off x="8041409" y="1826085"/>
            <a:ext cx="2201366" cy="522949"/>
          </a:xfrm>
        </p:spPr>
        <p:txBody>
          <a:bodyPr>
            <a:noAutofit/>
          </a:bodyPr>
          <a:lstStyle>
            <a:lvl1pPr marL="0" indent="0">
              <a:buNone/>
              <a:defRPr sz="2520" b="0">
                <a:solidFill>
                  <a:schemeClr val="bg1"/>
                </a:solidFill>
              </a:defRPr>
            </a:lvl1pPr>
          </a:lstStyle>
          <a:p>
            <a:pPr lvl="0"/>
            <a:r>
              <a:rPr lang="nl-NL" dirty="0" err="1"/>
              <a:t>Text</a:t>
            </a:r>
            <a:endParaRPr lang="nl-NL" dirty="0"/>
          </a:p>
        </p:txBody>
      </p:sp>
    </p:spTree>
    <p:extLst>
      <p:ext uri="{BB962C8B-B14F-4D97-AF65-F5344CB8AC3E}">
        <p14:creationId xmlns:p14="http://schemas.microsoft.com/office/powerpoint/2010/main" val="2877919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Image_07">
    <p:bg>
      <p:bgRef idx="1001">
        <a:schemeClr val="bg1"/>
      </p:bgRef>
    </p:bg>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8591"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3" name="Tijdelijke aanduiding voor afbeelding 2">
            <a:extLst>
              <a:ext uri="{FF2B5EF4-FFF2-40B4-BE49-F238E27FC236}">
                <a16:creationId xmlns:a16="http://schemas.microsoft.com/office/drawing/2014/main" id="{DA515727-1444-4CBD-8FF4-E0BBDFF90462}"/>
              </a:ext>
            </a:extLst>
          </p:cNvPr>
          <p:cNvSpPr>
            <a:spLocks noGrp="1"/>
          </p:cNvSpPr>
          <p:nvPr>
            <p:ph type="pic" sz="quarter" idx="10"/>
          </p:nvPr>
        </p:nvSpPr>
        <p:spPr>
          <a:xfrm>
            <a:off x="5305664" y="4446"/>
            <a:ext cx="7495937" cy="9601200"/>
          </a:xfrm>
        </p:spPr>
        <p:txBody>
          <a:bodyPr/>
          <a:lstStyle/>
          <a:p>
            <a:r>
              <a:rPr lang="nl-NL" smtClean="0"/>
              <a:t>Klik op het pictogram als u een afbeelding wilt toevoegen</a:t>
            </a:r>
            <a:endParaRPr lang="nl-NL"/>
          </a:p>
        </p:txBody>
      </p:sp>
      <p:sp>
        <p:nvSpPr>
          <p:cNvPr id="14" name="Rectangle 12">
            <a:extLst>
              <a:ext uri="{FF2B5EF4-FFF2-40B4-BE49-F238E27FC236}">
                <a16:creationId xmlns:a16="http://schemas.microsoft.com/office/drawing/2014/main" id="{7639FA14-3790-419C-A00F-543F1A20562E}"/>
              </a:ext>
            </a:extLst>
          </p:cNvPr>
          <p:cNvSpPr/>
          <p:nvPr userDrawn="1"/>
        </p:nvSpPr>
        <p:spPr>
          <a:xfrm>
            <a:off x="0" y="-12546"/>
            <a:ext cx="5305927" cy="7074570"/>
          </a:xfrm>
          <a:prstGeom prst="rect">
            <a:avLst/>
          </a:prstGeom>
          <a:solidFill>
            <a:schemeClr val="tx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dirty="0"/>
          </a:p>
        </p:txBody>
      </p:sp>
      <p:sp>
        <p:nvSpPr>
          <p:cNvPr id="16" name="Tijdelijke aanduiding voor tekst 4">
            <a:extLst>
              <a:ext uri="{FF2B5EF4-FFF2-40B4-BE49-F238E27FC236}">
                <a16:creationId xmlns:a16="http://schemas.microsoft.com/office/drawing/2014/main" id="{B6230174-6C51-4A8F-8996-9D19732BB277}"/>
              </a:ext>
            </a:extLst>
          </p:cNvPr>
          <p:cNvSpPr>
            <a:spLocks noGrp="1"/>
          </p:cNvSpPr>
          <p:nvPr>
            <p:ph type="body" sz="quarter" idx="11" hasCustomPrompt="1"/>
          </p:nvPr>
        </p:nvSpPr>
        <p:spPr>
          <a:xfrm>
            <a:off x="545737" y="560769"/>
            <a:ext cx="2942034" cy="954089"/>
          </a:xfrm>
        </p:spPr>
        <p:txBody>
          <a:bodyPr>
            <a:normAutofit/>
          </a:bodyPr>
          <a:lstStyle>
            <a:lvl1pPr marL="0" indent="0">
              <a:buNone/>
              <a:defRPr sz="3780" b="1">
                <a:solidFill>
                  <a:schemeClr val="bg1"/>
                </a:solidFill>
              </a:defRPr>
            </a:lvl1pPr>
          </a:lstStyle>
          <a:p>
            <a:pPr lvl="0"/>
            <a:r>
              <a:rPr lang="nl-NL" dirty="0"/>
              <a:t>TITLE</a:t>
            </a:r>
          </a:p>
        </p:txBody>
      </p:sp>
      <p:sp>
        <p:nvSpPr>
          <p:cNvPr id="17" name="Tijdelijke aanduiding voor tekst 4">
            <a:extLst>
              <a:ext uri="{FF2B5EF4-FFF2-40B4-BE49-F238E27FC236}">
                <a16:creationId xmlns:a16="http://schemas.microsoft.com/office/drawing/2014/main" id="{79A64446-B4D5-4DEE-940A-40C3FFA8BE7A}"/>
              </a:ext>
            </a:extLst>
          </p:cNvPr>
          <p:cNvSpPr>
            <a:spLocks noGrp="1"/>
          </p:cNvSpPr>
          <p:nvPr>
            <p:ph type="body" sz="quarter" idx="16" hasCustomPrompt="1"/>
          </p:nvPr>
        </p:nvSpPr>
        <p:spPr>
          <a:xfrm>
            <a:off x="545736" y="1826700"/>
            <a:ext cx="2201366" cy="522949"/>
          </a:xfrm>
        </p:spPr>
        <p:txBody>
          <a:bodyPr>
            <a:noAutofit/>
          </a:bodyPr>
          <a:lstStyle>
            <a:lvl1pPr marL="0" indent="0">
              <a:buNone/>
              <a:defRPr sz="2520" b="0">
                <a:solidFill>
                  <a:schemeClr val="bg1"/>
                </a:solidFill>
              </a:defRPr>
            </a:lvl1pPr>
          </a:lstStyle>
          <a:p>
            <a:pPr lvl="0"/>
            <a:r>
              <a:rPr lang="nl-NL" dirty="0" err="1"/>
              <a:t>Text</a:t>
            </a:r>
            <a:endParaRPr lang="nl-NL" dirty="0"/>
          </a:p>
        </p:txBody>
      </p:sp>
    </p:spTree>
    <p:extLst>
      <p:ext uri="{BB962C8B-B14F-4D97-AF65-F5344CB8AC3E}">
        <p14:creationId xmlns:p14="http://schemas.microsoft.com/office/powerpoint/2010/main" val="339482626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Image_08">
    <p:bg>
      <p:bgRef idx="1001">
        <a:schemeClr val="bg1"/>
      </p:bgRef>
    </p:bg>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0404"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3" name="Tijdelijke aanduiding voor afbeelding 2">
            <a:extLst>
              <a:ext uri="{FF2B5EF4-FFF2-40B4-BE49-F238E27FC236}">
                <a16:creationId xmlns:a16="http://schemas.microsoft.com/office/drawing/2014/main" id="{DA515727-1444-4CBD-8FF4-E0BBDFF90462}"/>
              </a:ext>
            </a:extLst>
          </p:cNvPr>
          <p:cNvSpPr>
            <a:spLocks noGrp="1"/>
          </p:cNvSpPr>
          <p:nvPr>
            <p:ph type="pic" sz="quarter" idx="10"/>
          </p:nvPr>
        </p:nvSpPr>
        <p:spPr>
          <a:xfrm>
            <a:off x="0" y="0"/>
            <a:ext cx="12801600" cy="9601200"/>
          </a:xfrm>
        </p:spPr>
        <p:txBody>
          <a:bodyPr/>
          <a:lstStyle/>
          <a:p>
            <a:r>
              <a:rPr lang="nl-NL" smtClean="0"/>
              <a:t>Klik op het pictogram als u een afbeelding wilt toevoegen</a:t>
            </a:r>
            <a:endParaRPr lang="nl-NL"/>
          </a:p>
        </p:txBody>
      </p:sp>
      <p:sp>
        <p:nvSpPr>
          <p:cNvPr id="8" name="Text Placeholder 6">
            <a:extLst>
              <a:ext uri="{FF2B5EF4-FFF2-40B4-BE49-F238E27FC236}">
                <a16:creationId xmlns:a16="http://schemas.microsoft.com/office/drawing/2014/main" id="{A93CF764-377D-4213-A5EE-D77C2F1BB6DC}"/>
              </a:ext>
            </a:extLst>
          </p:cNvPr>
          <p:cNvSpPr>
            <a:spLocks noGrp="1"/>
          </p:cNvSpPr>
          <p:nvPr>
            <p:ph type="body" sz="quarter" idx="31" hasCustomPrompt="1"/>
          </p:nvPr>
        </p:nvSpPr>
        <p:spPr>
          <a:xfrm>
            <a:off x="556216" y="1277001"/>
            <a:ext cx="5305927" cy="7074570"/>
          </a:xfrm>
          <a:solidFill>
            <a:schemeClr val="bg2">
              <a:alpha val="95000"/>
            </a:schemeClr>
          </a:solidFill>
          <a:ln>
            <a:noFill/>
          </a:ln>
        </p:spPr>
        <p:txBody>
          <a:bodyPr>
            <a:normAutofit/>
          </a:bodyPr>
          <a:lstStyle>
            <a:lvl1pPr>
              <a:defRPr sz="105">
                <a:solidFill>
                  <a:schemeClr val="bg2"/>
                </a:solidFill>
              </a:defRPr>
            </a:lvl1pPr>
          </a:lstStyle>
          <a:p>
            <a:pPr lvl="0"/>
            <a:r>
              <a:rPr lang="nl-NL" dirty="0"/>
              <a:t>.</a:t>
            </a:r>
          </a:p>
        </p:txBody>
      </p:sp>
      <p:sp>
        <p:nvSpPr>
          <p:cNvPr id="14" name="Tijdelijke aanduiding voor tekst 4">
            <a:extLst>
              <a:ext uri="{FF2B5EF4-FFF2-40B4-BE49-F238E27FC236}">
                <a16:creationId xmlns:a16="http://schemas.microsoft.com/office/drawing/2014/main" id="{728FD80B-8F54-49E8-8E26-A91DC9B9F76A}"/>
              </a:ext>
            </a:extLst>
          </p:cNvPr>
          <p:cNvSpPr>
            <a:spLocks noGrp="1"/>
          </p:cNvSpPr>
          <p:nvPr>
            <p:ph type="body" sz="quarter" idx="11" hasCustomPrompt="1"/>
          </p:nvPr>
        </p:nvSpPr>
        <p:spPr>
          <a:xfrm>
            <a:off x="690490" y="1819336"/>
            <a:ext cx="2942034" cy="954089"/>
          </a:xfrm>
        </p:spPr>
        <p:txBody>
          <a:bodyPr>
            <a:normAutofit/>
          </a:bodyPr>
          <a:lstStyle>
            <a:lvl1pPr marL="0" indent="0">
              <a:buNone/>
              <a:defRPr sz="3780" b="1">
                <a:solidFill>
                  <a:schemeClr val="bg1"/>
                </a:solidFill>
              </a:defRPr>
            </a:lvl1pPr>
          </a:lstStyle>
          <a:p>
            <a:pPr lvl="0"/>
            <a:r>
              <a:rPr lang="nl-NL" dirty="0"/>
              <a:t>TITLE</a:t>
            </a:r>
          </a:p>
        </p:txBody>
      </p:sp>
      <p:sp>
        <p:nvSpPr>
          <p:cNvPr id="15" name="Tijdelijke aanduiding voor tekst 4">
            <a:extLst>
              <a:ext uri="{FF2B5EF4-FFF2-40B4-BE49-F238E27FC236}">
                <a16:creationId xmlns:a16="http://schemas.microsoft.com/office/drawing/2014/main" id="{020221BE-2B1A-4842-A2FC-419FDFA1EEA2}"/>
              </a:ext>
            </a:extLst>
          </p:cNvPr>
          <p:cNvSpPr>
            <a:spLocks noGrp="1"/>
          </p:cNvSpPr>
          <p:nvPr>
            <p:ph type="body" sz="quarter" idx="16" hasCustomPrompt="1"/>
          </p:nvPr>
        </p:nvSpPr>
        <p:spPr>
          <a:xfrm>
            <a:off x="690490" y="3085513"/>
            <a:ext cx="2942034" cy="4696350"/>
          </a:xfrm>
        </p:spPr>
        <p:txBody>
          <a:bodyPr>
            <a:noAutofit/>
          </a:bodyPr>
          <a:lstStyle>
            <a:lvl1pPr marL="0" indent="0">
              <a:buNone/>
              <a:defRPr sz="2520" b="0">
                <a:solidFill>
                  <a:schemeClr val="bg1"/>
                </a:solidFill>
              </a:defRPr>
            </a:lvl1pPr>
          </a:lstStyle>
          <a:p>
            <a:pPr lvl="0"/>
            <a:r>
              <a:rPr lang="nl-NL" dirty="0" err="1"/>
              <a:t>Text</a:t>
            </a:r>
            <a:endParaRPr lang="nl-NL" dirty="0"/>
          </a:p>
        </p:txBody>
      </p:sp>
    </p:spTree>
    <p:extLst>
      <p:ext uri="{BB962C8B-B14F-4D97-AF65-F5344CB8AC3E}">
        <p14:creationId xmlns:p14="http://schemas.microsoft.com/office/powerpoint/2010/main" val="1334411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Image_09">
    <p:bg>
      <p:bgRef idx="1001">
        <a:schemeClr val="bg1"/>
      </p:bgRef>
    </p:bg>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9615"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3" name="Tijdelijke aanduiding voor afbeelding 2">
            <a:extLst>
              <a:ext uri="{FF2B5EF4-FFF2-40B4-BE49-F238E27FC236}">
                <a16:creationId xmlns:a16="http://schemas.microsoft.com/office/drawing/2014/main" id="{DA515727-1444-4CBD-8FF4-E0BBDFF90462}"/>
              </a:ext>
            </a:extLst>
          </p:cNvPr>
          <p:cNvSpPr>
            <a:spLocks noGrp="1"/>
          </p:cNvSpPr>
          <p:nvPr>
            <p:ph type="pic" sz="quarter" idx="10"/>
          </p:nvPr>
        </p:nvSpPr>
        <p:spPr>
          <a:xfrm>
            <a:off x="0" y="0"/>
            <a:ext cx="12801600" cy="9601200"/>
          </a:xfrm>
        </p:spPr>
        <p:txBody>
          <a:bodyPr/>
          <a:lstStyle/>
          <a:p>
            <a:r>
              <a:rPr lang="nl-NL" smtClean="0"/>
              <a:t>Klik op het pictogram als u een afbeelding wilt toevoegen</a:t>
            </a:r>
            <a:endParaRPr lang="nl-NL"/>
          </a:p>
        </p:txBody>
      </p:sp>
      <p:sp>
        <p:nvSpPr>
          <p:cNvPr id="8" name="Text Placeholder 6">
            <a:extLst>
              <a:ext uri="{FF2B5EF4-FFF2-40B4-BE49-F238E27FC236}">
                <a16:creationId xmlns:a16="http://schemas.microsoft.com/office/drawing/2014/main" id="{D660DD2D-9087-4B71-9A26-88D9C0157839}"/>
              </a:ext>
            </a:extLst>
          </p:cNvPr>
          <p:cNvSpPr>
            <a:spLocks noGrp="1"/>
          </p:cNvSpPr>
          <p:nvPr>
            <p:ph type="body" sz="quarter" idx="31" hasCustomPrompt="1"/>
          </p:nvPr>
        </p:nvSpPr>
        <p:spPr>
          <a:xfrm>
            <a:off x="6860619" y="968530"/>
            <a:ext cx="5305927" cy="7074570"/>
          </a:xfrm>
          <a:solidFill>
            <a:schemeClr val="bg2">
              <a:alpha val="95000"/>
            </a:schemeClr>
          </a:solidFill>
          <a:ln>
            <a:noFill/>
          </a:ln>
        </p:spPr>
        <p:txBody>
          <a:bodyPr>
            <a:normAutofit/>
          </a:bodyPr>
          <a:lstStyle>
            <a:lvl1pPr>
              <a:defRPr sz="105">
                <a:solidFill>
                  <a:schemeClr val="bg2"/>
                </a:solidFill>
              </a:defRPr>
            </a:lvl1pPr>
          </a:lstStyle>
          <a:p>
            <a:pPr lvl="0"/>
            <a:r>
              <a:rPr lang="nl-NL" dirty="0"/>
              <a:t>.</a:t>
            </a:r>
          </a:p>
        </p:txBody>
      </p:sp>
      <p:sp>
        <p:nvSpPr>
          <p:cNvPr id="14" name="Tijdelijke aanduiding voor tekst 4">
            <a:extLst>
              <a:ext uri="{FF2B5EF4-FFF2-40B4-BE49-F238E27FC236}">
                <a16:creationId xmlns:a16="http://schemas.microsoft.com/office/drawing/2014/main" id="{702F1C02-390E-4AD9-9DAA-EBA1ACFBA9BB}"/>
              </a:ext>
            </a:extLst>
          </p:cNvPr>
          <p:cNvSpPr>
            <a:spLocks noGrp="1"/>
          </p:cNvSpPr>
          <p:nvPr>
            <p:ph type="body" sz="quarter" idx="11" hasCustomPrompt="1"/>
          </p:nvPr>
        </p:nvSpPr>
        <p:spPr>
          <a:xfrm>
            <a:off x="6994893" y="1510865"/>
            <a:ext cx="2942034" cy="954089"/>
          </a:xfrm>
        </p:spPr>
        <p:txBody>
          <a:bodyPr>
            <a:normAutofit/>
          </a:bodyPr>
          <a:lstStyle>
            <a:lvl1pPr marL="0" indent="0">
              <a:buNone/>
              <a:defRPr sz="3780" b="1">
                <a:solidFill>
                  <a:schemeClr val="bg1"/>
                </a:solidFill>
              </a:defRPr>
            </a:lvl1pPr>
          </a:lstStyle>
          <a:p>
            <a:pPr lvl="0"/>
            <a:r>
              <a:rPr lang="nl-NL" dirty="0"/>
              <a:t>TITLE</a:t>
            </a:r>
          </a:p>
        </p:txBody>
      </p:sp>
      <p:sp>
        <p:nvSpPr>
          <p:cNvPr id="15" name="Tijdelijke aanduiding voor tekst 4">
            <a:extLst>
              <a:ext uri="{FF2B5EF4-FFF2-40B4-BE49-F238E27FC236}">
                <a16:creationId xmlns:a16="http://schemas.microsoft.com/office/drawing/2014/main" id="{D726233C-258F-4B09-BCEE-472E1238668C}"/>
              </a:ext>
            </a:extLst>
          </p:cNvPr>
          <p:cNvSpPr>
            <a:spLocks noGrp="1"/>
          </p:cNvSpPr>
          <p:nvPr>
            <p:ph type="body" sz="quarter" idx="16" hasCustomPrompt="1"/>
          </p:nvPr>
        </p:nvSpPr>
        <p:spPr>
          <a:xfrm>
            <a:off x="6994893" y="2740859"/>
            <a:ext cx="2942034" cy="4732536"/>
          </a:xfrm>
        </p:spPr>
        <p:txBody>
          <a:bodyPr>
            <a:noAutofit/>
          </a:bodyPr>
          <a:lstStyle>
            <a:lvl1pPr marL="0" indent="0">
              <a:buNone/>
              <a:defRPr sz="2520" b="0">
                <a:solidFill>
                  <a:schemeClr val="bg1"/>
                </a:solidFill>
              </a:defRPr>
            </a:lvl1pPr>
          </a:lstStyle>
          <a:p>
            <a:pPr lvl="0"/>
            <a:r>
              <a:rPr lang="nl-NL" dirty="0" err="1"/>
              <a:t>Text</a:t>
            </a:r>
            <a:endParaRPr lang="nl-NL" dirty="0"/>
          </a:p>
        </p:txBody>
      </p:sp>
    </p:spTree>
    <p:extLst>
      <p:ext uri="{BB962C8B-B14F-4D97-AF65-F5344CB8AC3E}">
        <p14:creationId xmlns:p14="http://schemas.microsoft.com/office/powerpoint/2010/main" val="323694871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Image_10">
    <p:bg>
      <p:bgRef idx="1001">
        <a:schemeClr val="bg1"/>
      </p:bgRef>
    </p:bg>
    <p:spTree>
      <p:nvGrpSpPr>
        <p:cNvPr id="1" name=""/>
        <p:cNvGrpSpPr/>
        <p:nvPr/>
      </p:nvGrpSpPr>
      <p:grpSpPr>
        <a:xfrm>
          <a:off x="0" y="0"/>
          <a:ext cx="0" cy="0"/>
          <a:chOff x="0" y="0"/>
          <a:chExt cx="0" cy="0"/>
        </a:xfrm>
      </p:grpSpPr>
      <p:sp>
        <p:nvSpPr>
          <p:cNvPr id="16" name="Picture Placeholder 15"/>
          <p:cNvSpPr>
            <a:spLocks noGrp="1"/>
          </p:cNvSpPr>
          <p:nvPr>
            <p:ph type="pic" sz="quarter" idx="12"/>
          </p:nvPr>
        </p:nvSpPr>
        <p:spPr>
          <a:xfrm>
            <a:off x="3335" y="4446"/>
            <a:ext cx="7879166" cy="9605644"/>
          </a:xfrm>
          <a:custGeom>
            <a:avLst/>
            <a:gdLst>
              <a:gd name="connsiteX0" fmla="*/ 0 w 7503968"/>
              <a:gd name="connsiteY0" fmla="*/ 6857999 h 6857999"/>
              <a:gd name="connsiteX1" fmla="*/ 1714500 w 7503968"/>
              <a:gd name="connsiteY1" fmla="*/ 0 h 6857999"/>
              <a:gd name="connsiteX2" fmla="*/ 7503968 w 7503968"/>
              <a:gd name="connsiteY2" fmla="*/ 0 h 6857999"/>
              <a:gd name="connsiteX3" fmla="*/ 5789468 w 7503968"/>
              <a:gd name="connsiteY3" fmla="*/ 6857999 h 6857999"/>
              <a:gd name="connsiteX4" fmla="*/ 0 w 7503968"/>
              <a:gd name="connsiteY4" fmla="*/ 6857999 h 6857999"/>
              <a:gd name="connsiteX0" fmla="*/ 0 w 7503968"/>
              <a:gd name="connsiteY0" fmla="*/ 6857999 h 6857999"/>
              <a:gd name="connsiteX1" fmla="*/ 0 w 7503968"/>
              <a:gd name="connsiteY1" fmla="*/ 19050 h 6857999"/>
              <a:gd name="connsiteX2" fmla="*/ 7503968 w 7503968"/>
              <a:gd name="connsiteY2" fmla="*/ 0 h 6857999"/>
              <a:gd name="connsiteX3" fmla="*/ 5789468 w 7503968"/>
              <a:gd name="connsiteY3" fmla="*/ 6857999 h 6857999"/>
              <a:gd name="connsiteX4" fmla="*/ 0 w 7503968"/>
              <a:gd name="connsiteY4" fmla="*/ 6857999 h 6857999"/>
              <a:gd name="connsiteX0" fmla="*/ 0 w 7503968"/>
              <a:gd name="connsiteY0" fmla="*/ 6861174 h 6861174"/>
              <a:gd name="connsiteX1" fmla="*/ 0 w 7503968"/>
              <a:gd name="connsiteY1" fmla="*/ 0 h 6861174"/>
              <a:gd name="connsiteX2" fmla="*/ 7503968 w 7503968"/>
              <a:gd name="connsiteY2" fmla="*/ 3175 h 6861174"/>
              <a:gd name="connsiteX3" fmla="*/ 5789468 w 7503968"/>
              <a:gd name="connsiteY3" fmla="*/ 6861174 h 6861174"/>
              <a:gd name="connsiteX4" fmla="*/ 0 w 7503968"/>
              <a:gd name="connsiteY4" fmla="*/ 6861174 h 6861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3968" h="6861174">
                <a:moveTo>
                  <a:pt x="0" y="6861174"/>
                </a:moveTo>
                <a:lnTo>
                  <a:pt x="0" y="0"/>
                </a:lnTo>
                <a:lnTo>
                  <a:pt x="7503968" y="3175"/>
                </a:lnTo>
                <a:lnTo>
                  <a:pt x="5789468" y="6861174"/>
                </a:lnTo>
                <a:lnTo>
                  <a:pt x="0" y="6861174"/>
                </a:lnTo>
                <a:close/>
              </a:path>
            </a:pathLst>
          </a:custGeom>
        </p:spPr>
        <p:txBody>
          <a:bodyPr/>
          <a:lstStyle/>
          <a:p>
            <a:r>
              <a:rPr lang="nl-NL" smtClean="0"/>
              <a:t>Klik op het pictogram als u een afbeelding wilt toevoegen</a:t>
            </a:r>
            <a:endParaRPr lang="en-US" dirty="0"/>
          </a:p>
        </p:txBody>
      </p:sp>
      <p:graphicFrame>
        <p:nvGraphicFramePr>
          <p:cNvPr id="12" name="Object 1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1430" name="think-cell Slide" r:id="rId4" imgW="421" imgH="423" progId="TCLayout.ActiveDocument.1">
                  <p:embed/>
                </p:oleObj>
              </mc:Choice>
              <mc:Fallback>
                <p:oleObj name="think-cell Slide" r:id="rId4" imgW="421" imgH="423" progId="TCLayout.ActiveDocument.1">
                  <p:embed/>
                  <p:pic>
                    <p:nvPicPr>
                      <p:cNvPr id="12" name="Object 11" hidden="1"/>
                      <p:cNvPicPr/>
                      <p:nvPr/>
                    </p:nvPicPr>
                    <p:blipFill>
                      <a:blip r:embed="rId5"/>
                      <a:stretch>
                        <a:fillRect/>
                      </a:stretch>
                    </p:blipFill>
                    <p:spPr>
                      <a:xfrm>
                        <a:off x="1669" y="2223"/>
                        <a:ext cx="1667" cy="2223"/>
                      </a:xfrm>
                      <a:prstGeom prst="rect">
                        <a:avLst/>
                      </a:prstGeom>
                    </p:spPr>
                  </p:pic>
                </p:oleObj>
              </mc:Fallback>
            </mc:AlternateContent>
          </a:graphicData>
        </a:graphic>
      </p:graphicFrame>
      <p:sp>
        <p:nvSpPr>
          <p:cNvPr id="9" name="Text Placeholder 17">
            <a:extLst>
              <a:ext uri="{FF2B5EF4-FFF2-40B4-BE49-F238E27FC236}">
                <a16:creationId xmlns:a16="http://schemas.microsoft.com/office/drawing/2014/main" id="{018910C5-C144-44DE-83EB-F3B4AF33155A}"/>
              </a:ext>
            </a:extLst>
          </p:cNvPr>
          <p:cNvSpPr>
            <a:spLocks noGrp="1"/>
          </p:cNvSpPr>
          <p:nvPr>
            <p:ph type="body" sz="quarter" idx="13" hasCustomPrompt="1"/>
          </p:nvPr>
        </p:nvSpPr>
        <p:spPr>
          <a:xfrm>
            <a:off x="6264784" y="2479044"/>
            <a:ext cx="6316791" cy="6855460"/>
          </a:xfrm>
          <a:custGeom>
            <a:avLst/>
            <a:gdLst>
              <a:gd name="connsiteX0" fmla="*/ 0 w 5886450"/>
              <a:gd name="connsiteY0" fmla="*/ 0 h 4896757"/>
              <a:gd name="connsiteX1" fmla="*/ 5886450 w 5886450"/>
              <a:gd name="connsiteY1" fmla="*/ 0 h 4896757"/>
              <a:gd name="connsiteX2" fmla="*/ 5886450 w 5886450"/>
              <a:gd name="connsiteY2" fmla="*/ 4896757 h 4896757"/>
              <a:gd name="connsiteX3" fmla="*/ 0 w 5886450"/>
              <a:gd name="connsiteY3" fmla="*/ 4896757 h 4896757"/>
              <a:gd name="connsiteX4" fmla="*/ 0 w 5886450"/>
              <a:gd name="connsiteY4" fmla="*/ 0 h 4896757"/>
              <a:gd name="connsiteX0" fmla="*/ 1074420 w 5886450"/>
              <a:gd name="connsiteY0" fmla="*/ 0 h 4896757"/>
              <a:gd name="connsiteX1" fmla="*/ 5886450 w 5886450"/>
              <a:gd name="connsiteY1" fmla="*/ 0 h 4896757"/>
              <a:gd name="connsiteX2" fmla="*/ 5886450 w 5886450"/>
              <a:gd name="connsiteY2" fmla="*/ 4896757 h 4896757"/>
              <a:gd name="connsiteX3" fmla="*/ 0 w 5886450"/>
              <a:gd name="connsiteY3" fmla="*/ 4896757 h 4896757"/>
              <a:gd name="connsiteX4" fmla="*/ 1074420 w 5886450"/>
              <a:gd name="connsiteY4" fmla="*/ 0 h 4896757"/>
              <a:gd name="connsiteX0" fmla="*/ 1203960 w 6015990"/>
              <a:gd name="connsiteY0" fmla="*/ 0 h 4896757"/>
              <a:gd name="connsiteX1" fmla="*/ 6015990 w 6015990"/>
              <a:gd name="connsiteY1" fmla="*/ 0 h 4896757"/>
              <a:gd name="connsiteX2" fmla="*/ 6015990 w 6015990"/>
              <a:gd name="connsiteY2" fmla="*/ 4896757 h 4896757"/>
              <a:gd name="connsiteX3" fmla="*/ 0 w 6015990"/>
              <a:gd name="connsiteY3" fmla="*/ 4889137 h 4896757"/>
              <a:gd name="connsiteX4" fmla="*/ 1203960 w 6015990"/>
              <a:gd name="connsiteY4" fmla="*/ 0 h 489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5990" h="4896757">
                <a:moveTo>
                  <a:pt x="1203960" y="0"/>
                </a:moveTo>
                <a:lnTo>
                  <a:pt x="6015990" y="0"/>
                </a:lnTo>
                <a:lnTo>
                  <a:pt x="6015990" y="4896757"/>
                </a:lnTo>
                <a:lnTo>
                  <a:pt x="0" y="4889137"/>
                </a:lnTo>
                <a:lnTo>
                  <a:pt x="1203960" y="0"/>
                </a:lnTo>
                <a:close/>
              </a:path>
            </a:pathLst>
          </a:custGeom>
          <a:solidFill>
            <a:schemeClr val="bg1"/>
          </a:solidFill>
        </p:spPr>
        <p:txBody>
          <a:bodyPr lIns="1332000">
            <a:normAutofit/>
          </a:bodyPr>
          <a:lstStyle>
            <a:lvl1pPr marL="0" indent="0">
              <a:buFont typeface="Arial" panose="020B0604020202020204" pitchFamily="34" charset="0"/>
              <a:buNone/>
              <a:defRPr sz="2520">
                <a:solidFill>
                  <a:schemeClr val="tx1"/>
                </a:solidFill>
              </a:defRPr>
            </a:lvl1pPr>
            <a:lvl2pPr marL="480060" indent="0">
              <a:buFont typeface="Arial" panose="020B0604020202020204" pitchFamily="34" charset="0"/>
              <a:buNone/>
              <a:defRPr>
                <a:solidFill>
                  <a:schemeClr val="tx1"/>
                </a:solidFill>
              </a:defRPr>
            </a:lvl2pPr>
            <a:lvl3pPr marL="960120" indent="0">
              <a:buNone/>
              <a:defRPr>
                <a:solidFill>
                  <a:schemeClr val="tx1"/>
                </a:solidFill>
              </a:defRPr>
            </a:lvl3pPr>
            <a:lvl4pPr marL="1440180" indent="0">
              <a:buNone/>
              <a:defRPr>
                <a:solidFill>
                  <a:schemeClr val="tx1"/>
                </a:solidFill>
              </a:defRPr>
            </a:lvl4pPr>
            <a:lvl5pPr marL="1920240" indent="0">
              <a:buNone/>
              <a:defRPr>
                <a:solidFill>
                  <a:schemeClr val="tx1"/>
                </a:solidFill>
              </a:defRPr>
            </a:lvl5pPr>
          </a:lstStyle>
          <a:p>
            <a:pPr lvl="0"/>
            <a:r>
              <a:rPr lang="en-US" dirty="0"/>
              <a:t>Text</a:t>
            </a:r>
          </a:p>
        </p:txBody>
      </p:sp>
      <p:sp>
        <p:nvSpPr>
          <p:cNvPr id="10" name="Text Placeholder 9">
            <a:extLst>
              <a:ext uri="{FF2B5EF4-FFF2-40B4-BE49-F238E27FC236}">
                <a16:creationId xmlns:a16="http://schemas.microsoft.com/office/drawing/2014/main" id="{255B2813-FECE-4DDE-842B-AB5C29106BEF}"/>
              </a:ext>
            </a:extLst>
          </p:cNvPr>
          <p:cNvSpPr>
            <a:spLocks noGrp="1"/>
          </p:cNvSpPr>
          <p:nvPr>
            <p:ph type="body" sz="quarter" idx="36" hasCustomPrompt="1"/>
          </p:nvPr>
        </p:nvSpPr>
        <p:spPr>
          <a:xfrm>
            <a:off x="5089952" y="491504"/>
            <a:ext cx="6773450" cy="1536976"/>
          </a:xfrm>
          <a:custGeom>
            <a:avLst/>
            <a:gdLst>
              <a:gd name="connsiteX0" fmla="*/ 0 w 8201143"/>
              <a:gd name="connsiteY0" fmla="*/ 0 h 1777731"/>
              <a:gd name="connsiteX1" fmla="*/ 8201143 w 8201143"/>
              <a:gd name="connsiteY1" fmla="*/ 0 h 1777731"/>
              <a:gd name="connsiteX2" fmla="*/ 8201143 w 8201143"/>
              <a:gd name="connsiteY2" fmla="*/ 19969 h 1777731"/>
              <a:gd name="connsiteX3" fmla="*/ 7015517 w 8201143"/>
              <a:gd name="connsiteY3" fmla="*/ 1777731 h 1777731"/>
              <a:gd name="connsiteX4" fmla="*/ 0 w 8201143"/>
              <a:gd name="connsiteY4" fmla="*/ 1777731 h 1777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143" h="1777731">
                <a:moveTo>
                  <a:pt x="0" y="0"/>
                </a:moveTo>
                <a:lnTo>
                  <a:pt x="8201143" y="0"/>
                </a:lnTo>
                <a:lnTo>
                  <a:pt x="8201143" y="19969"/>
                </a:lnTo>
                <a:lnTo>
                  <a:pt x="7015517" y="1777731"/>
                </a:lnTo>
                <a:lnTo>
                  <a:pt x="0" y="1777731"/>
                </a:lnTo>
                <a:close/>
              </a:path>
            </a:pathLst>
          </a:custGeom>
          <a:solidFill>
            <a:schemeClr val="tx2"/>
          </a:solidFill>
          <a:ln>
            <a:noFill/>
          </a:ln>
        </p:spPr>
        <p:txBody>
          <a:bodyPr wrap="square" anchor="ctr">
            <a:noAutofit/>
          </a:bodyPr>
          <a:lstStyle>
            <a:lvl1pPr>
              <a:defRPr sz="3780">
                <a:solidFill>
                  <a:schemeClr val="bg1"/>
                </a:solidFill>
              </a:defRPr>
            </a:lvl1pPr>
          </a:lstStyle>
          <a:p>
            <a:pPr lvl="0"/>
            <a:r>
              <a:rPr lang="nl-NL" dirty="0"/>
              <a:t>TITLE</a:t>
            </a:r>
          </a:p>
        </p:txBody>
      </p:sp>
    </p:spTree>
    <p:extLst>
      <p:ext uri="{BB962C8B-B14F-4D97-AF65-F5344CB8AC3E}">
        <p14:creationId xmlns:p14="http://schemas.microsoft.com/office/powerpoint/2010/main" val="22226655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Image_11">
    <p:bg>
      <p:bgRef idx="1001">
        <a:schemeClr val="bg1"/>
      </p:bgRef>
    </p:bg>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3480"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4" name="Tijdelijke aanduiding voor afbeelding 3">
            <a:extLst>
              <a:ext uri="{FF2B5EF4-FFF2-40B4-BE49-F238E27FC236}">
                <a16:creationId xmlns:a16="http://schemas.microsoft.com/office/drawing/2014/main" id="{EC762FEF-C9E1-446F-8B6D-C127ED378796}"/>
              </a:ext>
            </a:extLst>
          </p:cNvPr>
          <p:cNvSpPr>
            <a:spLocks noGrp="1"/>
          </p:cNvSpPr>
          <p:nvPr>
            <p:ph type="pic" sz="quarter" idx="10"/>
          </p:nvPr>
        </p:nvSpPr>
        <p:spPr>
          <a:xfrm>
            <a:off x="0" y="0"/>
            <a:ext cx="12801600" cy="7939184"/>
          </a:xfrm>
        </p:spPr>
        <p:txBody>
          <a:bodyPr/>
          <a:lstStyle/>
          <a:p>
            <a:r>
              <a:rPr lang="nl-NL" smtClean="0"/>
              <a:t>Klik op het pictogram als u een afbeelding wilt toevoegen</a:t>
            </a:r>
            <a:endParaRPr lang="nl-NL"/>
          </a:p>
        </p:txBody>
      </p:sp>
      <p:sp>
        <p:nvSpPr>
          <p:cNvPr id="15" name="Rechthoek 14">
            <a:extLst>
              <a:ext uri="{FF2B5EF4-FFF2-40B4-BE49-F238E27FC236}">
                <a16:creationId xmlns:a16="http://schemas.microsoft.com/office/drawing/2014/main" id="{006A68D4-320C-46B8-8E32-0670F56A36FC}"/>
              </a:ext>
            </a:extLst>
          </p:cNvPr>
          <p:cNvSpPr/>
          <p:nvPr userDrawn="1"/>
        </p:nvSpPr>
        <p:spPr>
          <a:xfrm>
            <a:off x="8647" y="7939184"/>
            <a:ext cx="12801599" cy="16620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sp>
        <p:nvSpPr>
          <p:cNvPr id="16" name="Rectangle 1">
            <a:extLst>
              <a:ext uri="{FF2B5EF4-FFF2-40B4-BE49-F238E27FC236}">
                <a16:creationId xmlns:a16="http://schemas.microsoft.com/office/drawing/2014/main" id="{5EF49234-F83E-4C00-AC76-24477CF8680D}"/>
              </a:ext>
            </a:extLst>
          </p:cNvPr>
          <p:cNvSpPr/>
          <p:nvPr userDrawn="1"/>
        </p:nvSpPr>
        <p:spPr>
          <a:xfrm>
            <a:off x="1528703" y="4800600"/>
            <a:ext cx="9744196" cy="4037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90" dirty="0"/>
          </a:p>
        </p:txBody>
      </p:sp>
      <p:sp>
        <p:nvSpPr>
          <p:cNvPr id="17" name="Tijdelijke aanduiding voor tekst 4">
            <a:extLst>
              <a:ext uri="{FF2B5EF4-FFF2-40B4-BE49-F238E27FC236}">
                <a16:creationId xmlns:a16="http://schemas.microsoft.com/office/drawing/2014/main" id="{AB603130-3AE9-4E07-A33E-8452608FDDA0}"/>
              </a:ext>
            </a:extLst>
          </p:cNvPr>
          <p:cNvSpPr>
            <a:spLocks noGrp="1"/>
          </p:cNvSpPr>
          <p:nvPr>
            <p:ph type="body" sz="quarter" idx="11" hasCustomPrompt="1"/>
          </p:nvPr>
        </p:nvSpPr>
        <p:spPr>
          <a:xfrm>
            <a:off x="1528701" y="5413688"/>
            <a:ext cx="9744196" cy="3424333"/>
          </a:xfrm>
          <a:solidFill>
            <a:schemeClr val="bg1"/>
          </a:solidFill>
        </p:spPr>
        <p:txBody>
          <a:bodyPr anchor="ctr">
            <a:normAutofit/>
          </a:bodyPr>
          <a:lstStyle>
            <a:lvl1pPr marL="0" indent="0" algn="ctr">
              <a:buNone/>
              <a:defRPr sz="4200" b="1">
                <a:solidFill>
                  <a:schemeClr val="tx2"/>
                </a:solidFill>
              </a:defRPr>
            </a:lvl1pPr>
          </a:lstStyle>
          <a:p>
            <a:pPr lvl="0"/>
            <a:r>
              <a:rPr lang="nl-NL" dirty="0"/>
              <a:t>SUBJECT TITLE</a:t>
            </a:r>
          </a:p>
        </p:txBody>
      </p:sp>
      <p:sp>
        <p:nvSpPr>
          <p:cNvPr id="10" name="Text Placeholder 9">
            <a:extLst>
              <a:ext uri="{FF2B5EF4-FFF2-40B4-BE49-F238E27FC236}">
                <a16:creationId xmlns:a16="http://schemas.microsoft.com/office/drawing/2014/main" id="{CF266FE0-6060-4973-ACE8-D9EDC95FAED0}"/>
              </a:ext>
            </a:extLst>
          </p:cNvPr>
          <p:cNvSpPr>
            <a:spLocks noGrp="1"/>
          </p:cNvSpPr>
          <p:nvPr>
            <p:ph type="body" sz="quarter" idx="36" hasCustomPrompt="1"/>
          </p:nvPr>
        </p:nvSpPr>
        <p:spPr>
          <a:xfrm>
            <a:off x="8366046" y="402280"/>
            <a:ext cx="3180962" cy="721798"/>
          </a:xfrm>
          <a:custGeom>
            <a:avLst/>
            <a:gdLst>
              <a:gd name="connsiteX0" fmla="*/ 0 w 8201143"/>
              <a:gd name="connsiteY0" fmla="*/ 0 h 1777731"/>
              <a:gd name="connsiteX1" fmla="*/ 8201143 w 8201143"/>
              <a:gd name="connsiteY1" fmla="*/ 0 h 1777731"/>
              <a:gd name="connsiteX2" fmla="*/ 8201143 w 8201143"/>
              <a:gd name="connsiteY2" fmla="*/ 19969 h 1777731"/>
              <a:gd name="connsiteX3" fmla="*/ 7015517 w 8201143"/>
              <a:gd name="connsiteY3" fmla="*/ 1777731 h 1777731"/>
              <a:gd name="connsiteX4" fmla="*/ 0 w 8201143"/>
              <a:gd name="connsiteY4" fmla="*/ 1777731 h 1777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143" h="1777731">
                <a:moveTo>
                  <a:pt x="0" y="0"/>
                </a:moveTo>
                <a:lnTo>
                  <a:pt x="8201143" y="0"/>
                </a:lnTo>
                <a:lnTo>
                  <a:pt x="8201143" y="19969"/>
                </a:lnTo>
                <a:lnTo>
                  <a:pt x="7015517" y="1777731"/>
                </a:lnTo>
                <a:lnTo>
                  <a:pt x="0" y="1777731"/>
                </a:lnTo>
                <a:close/>
              </a:path>
            </a:pathLst>
          </a:custGeom>
          <a:solidFill>
            <a:schemeClr val="tx2"/>
          </a:solidFill>
          <a:ln>
            <a:noFill/>
          </a:ln>
        </p:spPr>
        <p:txBody>
          <a:bodyPr wrap="square" anchor="ctr">
            <a:noAutofit/>
          </a:bodyPr>
          <a:lstStyle>
            <a:lvl1pPr>
              <a:defRPr sz="2100">
                <a:solidFill>
                  <a:schemeClr val="bg1"/>
                </a:solidFill>
              </a:defRPr>
            </a:lvl1pPr>
          </a:lstStyle>
          <a:p>
            <a:pPr lvl="0"/>
            <a:r>
              <a:rPr lang="nl-NL" dirty="0"/>
              <a:t>SUBJECT</a:t>
            </a:r>
          </a:p>
        </p:txBody>
      </p:sp>
    </p:spTree>
    <p:extLst>
      <p:ext uri="{BB962C8B-B14F-4D97-AF65-F5344CB8AC3E}">
        <p14:creationId xmlns:p14="http://schemas.microsoft.com/office/powerpoint/2010/main" val="215280594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Image_12">
    <p:bg>
      <p:bgPr>
        <a:solidFill>
          <a:schemeClr val="accent1"/>
        </a:solidFill>
        <a:effectLst/>
      </p:bgPr>
    </p:bg>
    <p:spTree>
      <p:nvGrpSpPr>
        <p:cNvPr id="1" name=""/>
        <p:cNvGrpSpPr/>
        <p:nvPr/>
      </p:nvGrpSpPr>
      <p:grpSpPr>
        <a:xfrm>
          <a:off x="0" y="0"/>
          <a:ext cx="0" cy="0"/>
          <a:chOff x="0" y="0"/>
          <a:chExt cx="0" cy="0"/>
        </a:xfrm>
      </p:grpSpPr>
      <p:sp>
        <p:nvSpPr>
          <p:cNvPr id="8" name="Tijdelijke aanduiding voor tekst 4">
            <a:extLst>
              <a:ext uri="{FF2B5EF4-FFF2-40B4-BE49-F238E27FC236}">
                <a16:creationId xmlns:a16="http://schemas.microsoft.com/office/drawing/2014/main" id="{64C1FB8B-5004-46C3-9305-CC1115E71EA4}"/>
              </a:ext>
            </a:extLst>
          </p:cNvPr>
          <p:cNvSpPr>
            <a:spLocks noGrp="1"/>
          </p:cNvSpPr>
          <p:nvPr>
            <p:ph type="body" sz="quarter" idx="14" hasCustomPrompt="1"/>
          </p:nvPr>
        </p:nvSpPr>
        <p:spPr>
          <a:xfrm>
            <a:off x="6994528" y="2904187"/>
            <a:ext cx="5596016" cy="6293822"/>
          </a:xfrm>
        </p:spPr>
        <p:txBody>
          <a:bodyPr>
            <a:normAutofit/>
          </a:bodyPr>
          <a:lstStyle>
            <a:lvl1pPr marL="0" indent="0">
              <a:buNone/>
              <a:defRPr sz="2100" b="0">
                <a:solidFill>
                  <a:schemeClr val="tx2"/>
                </a:solidFill>
              </a:defRPr>
            </a:lvl1pPr>
          </a:lstStyle>
          <a:p>
            <a:pPr lvl="0"/>
            <a:r>
              <a:rPr lang="nl-NL" dirty="0" err="1" smtClean="0"/>
              <a:t>Text</a:t>
            </a:r>
            <a:endParaRPr lang="nl-NL" dirty="0"/>
          </a:p>
        </p:txBody>
      </p:sp>
      <p:sp>
        <p:nvSpPr>
          <p:cNvPr id="12" name="Freeform: Shape 11">
            <a:extLst>
              <a:ext uri="{FF2B5EF4-FFF2-40B4-BE49-F238E27FC236}">
                <a16:creationId xmlns:a16="http://schemas.microsoft.com/office/drawing/2014/main" id="{8D555798-0617-4947-AC70-45E9B834C40C}"/>
              </a:ext>
            </a:extLst>
          </p:cNvPr>
          <p:cNvSpPr/>
          <p:nvPr userDrawn="1"/>
        </p:nvSpPr>
        <p:spPr>
          <a:xfrm>
            <a:off x="1" y="4"/>
            <a:ext cx="10194152" cy="1370041"/>
          </a:xfrm>
          <a:custGeom>
            <a:avLst/>
            <a:gdLst>
              <a:gd name="connsiteX0" fmla="*/ 0 w 6921326"/>
              <a:gd name="connsiteY0" fmla="*/ 0 h 1324647"/>
              <a:gd name="connsiteX1" fmla="*/ 5943608 w 6921326"/>
              <a:gd name="connsiteY1" fmla="*/ 0 h 1324647"/>
              <a:gd name="connsiteX2" fmla="*/ 6921326 w 6921326"/>
              <a:gd name="connsiteY2" fmla="*/ 1324647 h 1324647"/>
              <a:gd name="connsiteX3" fmla="*/ 0 w 6921326"/>
              <a:gd name="connsiteY3" fmla="*/ 1324647 h 1324647"/>
            </a:gdLst>
            <a:ahLst/>
            <a:cxnLst>
              <a:cxn ang="0">
                <a:pos x="connsiteX0" y="connsiteY0"/>
              </a:cxn>
              <a:cxn ang="0">
                <a:pos x="connsiteX1" y="connsiteY1"/>
              </a:cxn>
              <a:cxn ang="0">
                <a:pos x="connsiteX2" y="connsiteY2"/>
              </a:cxn>
              <a:cxn ang="0">
                <a:pos x="connsiteX3" y="connsiteY3"/>
              </a:cxn>
            </a:cxnLst>
            <a:rect l="l" t="t" r="r" b="b"/>
            <a:pathLst>
              <a:path w="6921326" h="1324647">
                <a:moveTo>
                  <a:pt x="0" y="0"/>
                </a:moveTo>
                <a:lnTo>
                  <a:pt x="5943608" y="0"/>
                </a:lnTo>
                <a:lnTo>
                  <a:pt x="6921326" y="1324647"/>
                </a:lnTo>
                <a:lnTo>
                  <a:pt x="0" y="1324647"/>
                </a:ln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sp>
        <p:nvSpPr>
          <p:cNvPr id="7" name="Tijdelijke aanduiding voor tekst 4">
            <a:extLst>
              <a:ext uri="{FF2B5EF4-FFF2-40B4-BE49-F238E27FC236}">
                <a16:creationId xmlns:a16="http://schemas.microsoft.com/office/drawing/2014/main" id="{A97961B9-CFEC-4628-8679-414D018323C0}"/>
              </a:ext>
            </a:extLst>
          </p:cNvPr>
          <p:cNvSpPr>
            <a:spLocks noGrp="1"/>
          </p:cNvSpPr>
          <p:nvPr>
            <p:ph type="body" sz="quarter" idx="13" hasCustomPrompt="1"/>
          </p:nvPr>
        </p:nvSpPr>
        <p:spPr>
          <a:xfrm>
            <a:off x="263686" y="283438"/>
            <a:ext cx="5596016" cy="885580"/>
          </a:xfrm>
          <a:noFill/>
        </p:spPr>
        <p:txBody>
          <a:bodyPr>
            <a:noAutofit/>
          </a:bodyPr>
          <a:lstStyle>
            <a:lvl1pPr marL="0" indent="0">
              <a:buNone/>
              <a:defRPr sz="3780" b="1">
                <a:solidFill>
                  <a:schemeClr val="bg1"/>
                </a:solidFill>
              </a:defRPr>
            </a:lvl1pPr>
          </a:lstStyle>
          <a:p>
            <a:pPr lvl="0"/>
            <a:r>
              <a:rPr lang="nl-NL" dirty="0"/>
              <a:t>TITLE</a:t>
            </a:r>
          </a:p>
        </p:txBody>
      </p:sp>
      <p:sp>
        <p:nvSpPr>
          <p:cNvPr id="4" name="Picture Placeholder 3">
            <a:extLst>
              <a:ext uri="{FF2B5EF4-FFF2-40B4-BE49-F238E27FC236}">
                <a16:creationId xmlns:a16="http://schemas.microsoft.com/office/drawing/2014/main" id="{47572142-1D0A-42AC-AEE5-9CB5DBBDA9FF}"/>
              </a:ext>
            </a:extLst>
          </p:cNvPr>
          <p:cNvSpPr>
            <a:spLocks noGrp="1"/>
          </p:cNvSpPr>
          <p:nvPr>
            <p:ph type="pic" sz="quarter" idx="15"/>
          </p:nvPr>
        </p:nvSpPr>
        <p:spPr>
          <a:xfrm>
            <a:off x="2" y="1370045"/>
            <a:ext cx="6770846" cy="8231159"/>
          </a:xfrm>
        </p:spPr>
        <p:txBody>
          <a:bodyPr/>
          <a:lstStyle/>
          <a:p>
            <a:r>
              <a:rPr lang="nl-NL" smtClean="0"/>
              <a:t>Klik op het pictogram als u een afbeelding wilt toevoegen</a:t>
            </a:r>
            <a:endParaRPr lang="nl-NL"/>
          </a:p>
        </p:txBody>
      </p:sp>
      <p:sp>
        <p:nvSpPr>
          <p:cNvPr id="9" name="Tijdelijke aanduiding voor tekst 4">
            <a:extLst>
              <a:ext uri="{FF2B5EF4-FFF2-40B4-BE49-F238E27FC236}">
                <a16:creationId xmlns:a16="http://schemas.microsoft.com/office/drawing/2014/main" id="{9AFE7653-599C-4DBB-A39D-054CF1A6AE2F}"/>
              </a:ext>
            </a:extLst>
          </p:cNvPr>
          <p:cNvSpPr>
            <a:spLocks noGrp="1"/>
          </p:cNvSpPr>
          <p:nvPr>
            <p:ph type="body" sz="quarter" idx="16" hasCustomPrompt="1"/>
          </p:nvPr>
        </p:nvSpPr>
        <p:spPr>
          <a:xfrm>
            <a:off x="6994528" y="1711690"/>
            <a:ext cx="5596016" cy="885580"/>
          </a:xfrm>
          <a:noFill/>
        </p:spPr>
        <p:txBody>
          <a:bodyPr>
            <a:noAutofit/>
          </a:bodyPr>
          <a:lstStyle>
            <a:lvl1pPr marL="0" indent="0">
              <a:buNone/>
              <a:defRPr sz="2940" b="1">
                <a:solidFill>
                  <a:schemeClr val="tx2"/>
                </a:solidFill>
              </a:defRPr>
            </a:lvl1pPr>
          </a:lstStyle>
          <a:p>
            <a:pPr lvl="0"/>
            <a:r>
              <a:rPr lang="en-GB" dirty="0"/>
              <a:t>SUBT</a:t>
            </a:r>
            <a:r>
              <a:rPr lang="nl-NL" dirty="0"/>
              <a:t>ITLE</a:t>
            </a:r>
          </a:p>
        </p:txBody>
      </p:sp>
    </p:spTree>
    <p:extLst>
      <p:ext uri="{BB962C8B-B14F-4D97-AF65-F5344CB8AC3E}">
        <p14:creationId xmlns:p14="http://schemas.microsoft.com/office/powerpoint/2010/main" val="189591016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Image_13">
    <p:bg>
      <p:bgPr>
        <a:solidFill>
          <a:schemeClr val="bg1"/>
        </a:solidFill>
        <a:effectLst/>
      </p:bgPr>
    </p:bg>
    <p:spTree>
      <p:nvGrpSpPr>
        <p:cNvPr id="1" name=""/>
        <p:cNvGrpSpPr/>
        <p:nvPr/>
      </p:nvGrpSpPr>
      <p:grpSpPr>
        <a:xfrm>
          <a:off x="0" y="0"/>
          <a:ext cx="0" cy="0"/>
          <a:chOff x="0" y="0"/>
          <a:chExt cx="0" cy="0"/>
        </a:xfrm>
      </p:grpSpPr>
      <p:sp>
        <p:nvSpPr>
          <p:cNvPr id="31" name="Picture Placeholder 5"/>
          <p:cNvSpPr>
            <a:spLocks noGrp="1"/>
          </p:cNvSpPr>
          <p:nvPr>
            <p:ph type="pic" sz="quarter" idx="14"/>
          </p:nvPr>
        </p:nvSpPr>
        <p:spPr>
          <a:xfrm>
            <a:off x="1524001" y="-2540"/>
            <a:ext cx="11277600" cy="4803140"/>
          </a:xfrm>
          <a:custGeom>
            <a:avLst/>
            <a:gdLst>
              <a:gd name="connsiteX0" fmla="*/ 0 w 10740571"/>
              <a:gd name="connsiteY0" fmla="*/ 0 h 3429000"/>
              <a:gd name="connsiteX1" fmla="*/ 10740571 w 10740571"/>
              <a:gd name="connsiteY1" fmla="*/ 0 h 3429000"/>
              <a:gd name="connsiteX2" fmla="*/ 10740571 w 10740571"/>
              <a:gd name="connsiteY2" fmla="*/ 3429000 h 3429000"/>
              <a:gd name="connsiteX3" fmla="*/ 0 w 10740571"/>
              <a:gd name="connsiteY3" fmla="*/ 3429000 h 3429000"/>
              <a:gd name="connsiteX4" fmla="*/ 0 w 10740571"/>
              <a:gd name="connsiteY4" fmla="*/ 0 h 3429000"/>
              <a:gd name="connsiteX0" fmla="*/ 0 w 10740571"/>
              <a:gd name="connsiteY0" fmla="*/ 14514 h 3443514"/>
              <a:gd name="connsiteX1" fmla="*/ 1872342 w 10740571"/>
              <a:gd name="connsiteY1" fmla="*/ 0 h 3443514"/>
              <a:gd name="connsiteX2" fmla="*/ 10740571 w 10740571"/>
              <a:gd name="connsiteY2" fmla="*/ 14514 h 3443514"/>
              <a:gd name="connsiteX3" fmla="*/ 10740571 w 10740571"/>
              <a:gd name="connsiteY3" fmla="*/ 3443514 h 3443514"/>
              <a:gd name="connsiteX4" fmla="*/ 0 w 10740571"/>
              <a:gd name="connsiteY4" fmla="*/ 3443514 h 3443514"/>
              <a:gd name="connsiteX5" fmla="*/ 0 w 10740571"/>
              <a:gd name="connsiteY5" fmla="*/ 14514 h 3443514"/>
              <a:gd name="connsiteX0" fmla="*/ 0 w 10740571"/>
              <a:gd name="connsiteY0" fmla="*/ 3443514 h 3443514"/>
              <a:gd name="connsiteX1" fmla="*/ 1872342 w 10740571"/>
              <a:gd name="connsiteY1" fmla="*/ 0 h 3443514"/>
              <a:gd name="connsiteX2" fmla="*/ 10740571 w 10740571"/>
              <a:gd name="connsiteY2" fmla="*/ 14514 h 3443514"/>
              <a:gd name="connsiteX3" fmla="*/ 10740571 w 10740571"/>
              <a:gd name="connsiteY3" fmla="*/ 3443514 h 3443514"/>
              <a:gd name="connsiteX4" fmla="*/ 0 w 10740571"/>
              <a:gd name="connsiteY4" fmla="*/ 3443514 h 3443514"/>
              <a:gd name="connsiteX0" fmla="*/ 0 w 10740571"/>
              <a:gd name="connsiteY0" fmla="*/ 3430814 h 3430814"/>
              <a:gd name="connsiteX1" fmla="*/ 1351642 w 10740571"/>
              <a:gd name="connsiteY1" fmla="*/ 0 h 3430814"/>
              <a:gd name="connsiteX2" fmla="*/ 10740571 w 10740571"/>
              <a:gd name="connsiteY2" fmla="*/ 1814 h 3430814"/>
              <a:gd name="connsiteX3" fmla="*/ 10740571 w 10740571"/>
              <a:gd name="connsiteY3" fmla="*/ 3430814 h 3430814"/>
              <a:gd name="connsiteX4" fmla="*/ 0 w 10740571"/>
              <a:gd name="connsiteY4" fmla="*/ 3430814 h 3430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0571" h="3430814">
                <a:moveTo>
                  <a:pt x="0" y="3430814"/>
                </a:moveTo>
                <a:lnTo>
                  <a:pt x="1351642" y="0"/>
                </a:lnTo>
                <a:lnTo>
                  <a:pt x="10740571" y="1814"/>
                </a:lnTo>
                <a:lnTo>
                  <a:pt x="10740571" y="3430814"/>
                </a:lnTo>
                <a:lnTo>
                  <a:pt x="0" y="3430814"/>
                </a:lnTo>
                <a:close/>
              </a:path>
            </a:pathLst>
          </a:custGeom>
          <a:solidFill>
            <a:schemeClr val="bg1"/>
          </a:solidFill>
        </p:spPr>
        <p:txBody>
          <a:bodyPr anchor="ctr"/>
          <a:lstStyle>
            <a:lvl1pPr algn="ctr">
              <a:defRPr/>
            </a:lvl1pPr>
          </a:lstStyle>
          <a:p>
            <a:r>
              <a:rPr lang="nl-NL" smtClean="0"/>
              <a:t>Klik op het pictogram als u een afbeelding wilt toevoegen</a:t>
            </a:r>
            <a:endParaRPr lang="en-US"/>
          </a:p>
        </p:txBody>
      </p:sp>
      <p:sp>
        <p:nvSpPr>
          <p:cNvPr id="32" name="Freeform 45"/>
          <p:cNvSpPr/>
          <p:nvPr userDrawn="1"/>
        </p:nvSpPr>
        <p:spPr>
          <a:xfrm>
            <a:off x="3" y="1866904"/>
            <a:ext cx="2280439" cy="2360110"/>
          </a:xfrm>
          <a:custGeom>
            <a:avLst/>
            <a:gdLst>
              <a:gd name="connsiteX0" fmla="*/ 0 w 2171846"/>
              <a:gd name="connsiteY0" fmla="*/ 0 h 1685793"/>
              <a:gd name="connsiteX1" fmla="*/ 2171846 w 2171846"/>
              <a:gd name="connsiteY1" fmla="*/ 0 h 1685793"/>
              <a:gd name="connsiteX2" fmla="*/ 1509110 w 2171846"/>
              <a:gd name="connsiteY2" fmla="*/ 1685793 h 1685793"/>
              <a:gd name="connsiteX3" fmla="*/ 0 w 2171846"/>
              <a:gd name="connsiteY3" fmla="*/ 1685793 h 1685793"/>
              <a:gd name="connsiteX4" fmla="*/ 0 w 2171846"/>
              <a:gd name="connsiteY4" fmla="*/ 0 h 168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846" h="1685793">
                <a:moveTo>
                  <a:pt x="0" y="0"/>
                </a:moveTo>
                <a:lnTo>
                  <a:pt x="2171846" y="0"/>
                </a:lnTo>
                <a:lnTo>
                  <a:pt x="1509110" y="1685793"/>
                </a:lnTo>
                <a:lnTo>
                  <a:pt x="0" y="16857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err="1">
              <a:solidFill>
                <a:schemeClr val="tx1"/>
              </a:solidFill>
            </a:endParaRPr>
          </a:p>
        </p:txBody>
      </p:sp>
      <p:sp>
        <p:nvSpPr>
          <p:cNvPr id="33" name="Freeform 42"/>
          <p:cNvSpPr/>
          <p:nvPr userDrawn="1"/>
        </p:nvSpPr>
        <p:spPr>
          <a:xfrm>
            <a:off x="2" y="4329592"/>
            <a:ext cx="1554322" cy="5271612"/>
          </a:xfrm>
          <a:custGeom>
            <a:avLst/>
            <a:gdLst>
              <a:gd name="connsiteX0" fmla="*/ 0 w 1480306"/>
              <a:gd name="connsiteY0" fmla="*/ 0 h 3765437"/>
              <a:gd name="connsiteX1" fmla="*/ 1480306 w 1480306"/>
              <a:gd name="connsiteY1" fmla="*/ 0 h 3765437"/>
              <a:gd name="connsiteX2" fmla="*/ 0 w 1480306"/>
              <a:gd name="connsiteY2" fmla="*/ 3765437 h 3765437"/>
              <a:gd name="connsiteX3" fmla="*/ 0 w 1480306"/>
              <a:gd name="connsiteY3" fmla="*/ 0 h 3765437"/>
            </a:gdLst>
            <a:ahLst/>
            <a:cxnLst>
              <a:cxn ang="0">
                <a:pos x="connsiteX0" y="connsiteY0"/>
              </a:cxn>
              <a:cxn ang="0">
                <a:pos x="connsiteX1" y="connsiteY1"/>
              </a:cxn>
              <a:cxn ang="0">
                <a:pos x="connsiteX2" y="connsiteY2"/>
              </a:cxn>
              <a:cxn ang="0">
                <a:pos x="connsiteX3" y="connsiteY3"/>
              </a:cxn>
            </a:cxnLst>
            <a:rect l="l" t="t" r="r" b="b"/>
            <a:pathLst>
              <a:path w="1480306" h="3765437">
                <a:moveTo>
                  <a:pt x="0" y="0"/>
                </a:moveTo>
                <a:lnTo>
                  <a:pt x="1480306" y="0"/>
                </a:lnTo>
                <a:lnTo>
                  <a:pt x="0" y="376543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err="1">
              <a:solidFill>
                <a:schemeClr val="tx1"/>
              </a:solidFill>
            </a:endParaRPr>
          </a:p>
        </p:txBody>
      </p:sp>
      <p:sp>
        <p:nvSpPr>
          <p:cNvPr id="34" name="Text Placeholder 48"/>
          <p:cNvSpPr>
            <a:spLocks noGrp="1"/>
          </p:cNvSpPr>
          <p:nvPr>
            <p:ph type="body" sz="quarter" idx="15" hasCustomPrompt="1"/>
          </p:nvPr>
        </p:nvSpPr>
        <p:spPr>
          <a:xfrm>
            <a:off x="2540317" y="5040630"/>
            <a:ext cx="10021254" cy="1413510"/>
          </a:xfrm>
        </p:spPr>
        <p:txBody>
          <a:bodyPr anchor="ctr">
            <a:normAutofit/>
          </a:bodyPr>
          <a:lstStyle>
            <a:lvl1pPr>
              <a:defRPr sz="4200" b="1" cap="all" baseline="0">
                <a:solidFill>
                  <a:schemeClr val="tx2"/>
                </a:solidFill>
              </a:defRPr>
            </a:lvl1pPr>
          </a:lstStyle>
          <a:p>
            <a:pPr lvl="0"/>
            <a:r>
              <a:rPr lang="en-US" dirty="0" smtClean="0"/>
              <a:t>TITLE</a:t>
            </a:r>
            <a:endParaRPr lang="en-US" dirty="0"/>
          </a:p>
        </p:txBody>
      </p:sp>
      <p:sp>
        <p:nvSpPr>
          <p:cNvPr id="51" name="Tijdelijke aanduiding voor tekst 4">
            <a:extLst>
              <a:ext uri="{FF2B5EF4-FFF2-40B4-BE49-F238E27FC236}">
                <a16:creationId xmlns:a16="http://schemas.microsoft.com/office/drawing/2014/main" id="{64C1FB8B-5004-46C3-9305-CC1115E71EA4}"/>
              </a:ext>
            </a:extLst>
          </p:cNvPr>
          <p:cNvSpPr>
            <a:spLocks noGrp="1"/>
          </p:cNvSpPr>
          <p:nvPr>
            <p:ph type="body" sz="quarter" idx="16" hasCustomPrompt="1"/>
          </p:nvPr>
        </p:nvSpPr>
        <p:spPr>
          <a:xfrm>
            <a:off x="2540317" y="6965397"/>
            <a:ext cx="10021254" cy="2024175"/>
          </a:xfrm>
        </p:spPr>
        <p:txBody>
          <a:bodyPr>
            <a:normAutofit/>
          </a:bodyPr>
          <a:lstStyle>
            <a:lvl1pPr marL="0" indent="0">
              <a:buNone/>
              <a:defRPr sz="2100" b="0">
                <a:solidFill>
                  <a:schemeClr val="tx1">
                    <a:lumMod val="85000"/>
                    <a:lumOff val="15000"/>
                  </a:schemeClr>
                </a:solidFill>
              </a:defRPr>
            </a:lvl1pPr>
          </a:lstStyle>
          <a:p>
            <a:pPr lvl="0"/>
            <a:r>
              <a:rPr lang="nl-NL" dirty="0" err="1" smtClean="0"/>
              <a:t>Text</a:t>
            </a:r>
            <a:endParaRPr lang="nl-NL" dirty="0"/>
          </a:p>
        </p:txBody>
      </p:sp>
    </p:spTree>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 Image_14">
    <p:bg>
      <p:bgPr>
        <a:solidFill>
          <a:schemeClr val="bg1"/>
        </a:solidFill>
        <a:effectLst/>
      </p:bgPr>
    </p:bg>
    <p:spTree>
      <p:nvGrpSpPr>
        <p:cNvPr id="1" name=""/>
        <p:cNvGrpSpPr/>
        <p:nvPr/>
      </p:nvGrpSpPr>
      <p:grpSpPr>
        <a:xfrm>
          <a:off x="0" y="0"/>
          <a:ext cx="0" cy="0"/>
          <a:chOff x="0" y="0"/>
          <a:chExt cx="0" cy="0"/>
        </a:xfrm>
      </p:grpSpPr>
      <p:sp>
        <p:nvSpPr>
          <p:cNvPr id="31" name="Picture Placeholder 5"/>
          <p:cNvSpPr>
            <a:spLocks noGrp="1"/>
          </p:cNvSpPr>
          <p:nvPr>
            <p:ph type="pic" sz="quarter" idx="14"/>
          </p:nvPr>
        </p:nvSpPr>
        <p:spPr>
          <a:xfrm>
            <a:off x="1524001" y="-2540"/>
            <a:ext cx="11277600" cy="4803140"/>
          </a:xfrm>
          <a:custGeom>
            <a:avLst/>
            <a:gdLst>
              <a:gd name="connsiteX0" fmla="*/ 0 w 10740571"/>
              <a:gd name="connsiteY0" fmla="*/ 0 h 3429000"/>
              <a:gd name="connsiteX1" fmla="*/ 10740571 w 10740571"/>
              <a:gd name="connsiteY1" fmla="*/ 0 h 3429000"/>
              <a:gd name="connsiteX2" fmla="*/ 10740571 w 10740571"/>
              <a:gd name="connsiteY2" fmla="*/ 3429000 h 3429000"/>
              <a:gd name="connsiteX3" fmla="*/ 0 w 10740571"/>
              <a:gd name="connsiteY3" fmla="*/ 3429000 h 3429000"/>
              <a:gd name="connsiteX4" fmla="*/ 0 w 10740571"/>
              <a:gd name="connsiteY4" fmla="*/ 0 h 3429000"/>
              <a:gd name="connsiteX0" fmla="*/ 0 w 10740571"/>
              <a:gd name="connsiteY0" fmla="*/ 14514 h 3443514"/>
              <a:gd name="connsiteX1" fmla="*/ 1872342 w 10740571"/>
              <a:gd name="connsiteY1" fmla="*/ 0 h 3443514"/>
              <a:gd name="connsiteX2" fmla="*/ 10740571 w 10740571"/>
              <a:gd name="connsiteY2" fmla="*/ 14514 h 3443514"/>
              <a:gd name="connsiteX3" fmla="*/ 10740571 w 10740571"/>
              <a:gd name="connsiteY3" fmla="*/ 3443514 h 3443514"/>
              <a:gd name="connsiteX4" fmla="*/ 0 w 10740571"/>
              <a:gd name="connsiteY4" fmla="*/ 3443514 h 3443514"/>
              <a:gd name="connsiteX5" fmla="*/ 0 w 10740571"/>
              <a:gd name="connsiteY5" fmla="*/ 14514 h 3443514"/>
              <a:gd name="connsiteX0" fmla="*/ 0 w 10740571"/>
              <a:gd name="connsiteY0" fmla="*/ 3443514 h 3443514"/>
              <a:gd name="connsiteX1" fmla="*/ 1872342 w 10740571"/>
              <a:gd name="connsiteY1" fmla="*/ 0 h 3443514"/>
              <a:gd name="connsiteX2" fmla="*/ 10740571 w 10740571"/>
              <a:gd name="connsiteY2" fmla="*/ 14514 h 3443514"/>
              <a:gd name="connsiteX3" fmla="*/ 10740571 w 10740571"/>
              <a:gd name="connsiteY3" fmla="*/ 3443514 h 3443514"/>
              <a:gd name="connsiteX4" fmla="*/ 0 w 10740571"/>
              <a:gd name="connsiteY4" fmla="*/ 3443514 h 3443514"/>
              <a:gd name="connsiteX0" fmla="*/ 0 w 10740571"/>
              <a:gd name="connsiteY0" fmla="*/ 3430814 h 3430814"/>
              <a:gd name="connsiteX1" fmla="*/ 1351642 w 10740571"/>
              <a:gd name="connsiteY1" fmla="*/ 0 h 3430814"/>
              <a:gd name="connsiteX2" fmla="*/ 10740571 w 10740571"/>
              <a:gd name="connsiteY2" fmla="*/ 1814 h 3430814"/>
              <a:gd name="connsiteX3" fmla="*/ 10740571 w 10740571"/>
              <a:gd name="connsiteY3" fmla="*/ 3430814 h 3430814"/>
              <a:gd name="connsiteX4" fmla="*/ 0 w 10740571"/>
              <a:gd name="connsiteY4" fmla="*/ 3430814 h 3430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0571" h="3430814">
                <a:moveTo>
                  <a:pt x="0" y="3430814"/>
                </a:moveTo>
                <a:lnTo>
                  <a:pt x="1351642" y="0"/>
                </a:lnTo>
                <a:lnTo>
                  <a:pt x="10740571" y="1814"/>
                </a:lnTo>
                <a:lnTo>
                  <a:pt x="10740571" y="3430814"/>
                </a:lnTo>
                <a:lnTo>
                  <a:pt x="0" y="3430814"/>
                </a:lnTo>
                <a:close/>
              </a:path>
            </a:pathLst>
          </a:custGeom>
          <a:solidFill>
            <a:schemeClr val="bg1"/>
          </a:solidFill>
        </p:spPr>
        <p:txBody>
          <a:bodyPr anchor="ctr"/>
          <a:lstStyle>
            <a:lvl1pPr algn="ctr">
              <a:defRPr/>
            </a:lvl1pPr>
          </a:lstStyle>
          <a:p>
            <a:r>
              <a:rPr lang="nl-NL" smtClean="0"/>
              <a:t>Klik op het pictogram als u een afbeelding wilt toevoegen</a:t>
            </a:r>
            <a:endParaRPr lang="en-US"/>
          </a:p>
        </p:txBody>
      </p:sp>
      <p:sp>
        <p:nvSpPr>
          <p:cNvPr id="32" name="Freeform 45"/>
          <p:cNvSpPr/>
          <p:nvPr userDrawn="1"/>
        </p:nvSpPr>
        <p:spPr>
          <a:xfrm>
            <a:off x="3" y="1866904"/>
            <a:ext cx="2280439" cy="2360110"/>
          </a:xfrm>
          <a:custGeom>
            <a:avLst/>
            <a:gdLst>
              <a:gd name="connsiteX0" fmla="*/ 0 w 2171846"/>
              <a:gd name="connsiteY0" fmla="*/ 0 h 1685793"/>
              <a:gd name="connsiteX1" fmla="*/ 2171846 w 2171846"/>
              <a:gd name="connsiteY1" fmla="*/ 0 h 1685793"/>
              <a:gd name="connsiteX2" fmla="*/ 1509110 w 2171846"/>
              <a:gd name="connsiteY2" fmla="*/ 1685793 h 1685793"/>
              <a:gd name="connsiteX3" fmla="*/ 0 w 2171846"/>
              <a:gd name="connsiteY3" fmla="*/ 1685793 h 1685793"/>
              <a:gd name="connsiteX4" fmla="*/ 0 w 2171846"/>
              <a:gd name="connsiteY4" fmla="*/ 0 h 1685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846" h="1685793">
                <a:moveTo>
                  <a:pt x="0" y="0"/>
                </a:moveTo>
                <a:lnTo>
                  <a:pt x="2171846" y="0"/>
                </a:lnTo>
                <a:lnTo>
                  <a:pt x="1509110" y="1685793"/>
                </a:lnTo>
                <a:lnTo>
                  <a:pt x="0" y="1685793"/>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err="1">
              <a:solidFill>
                <a:schemeClr val="tx1"/>
              </a:solidFill>
            </a:endParaRPr>
          </a:p>
        </p:txBody>
      </p:sp>
      <p:sp>
        <p:nvSpPr>
          <p:cNvPr id="33" name="Freeform 42"/>
          <p:cNvSpPr/>
          <p:nvPr userDrawn="1"/>
        </p:nvSpPr>
        <p:spPr>
          <a:xfrm>
            <a:off x="2" y="4329592"/>
            <a:ext cx="1554322" cy="5271612"/>
          </a:xfrm>
          <a:custGeom>
            <a:avLst/>
            <a:gdLst>
              <a:gd name="connsiteX0" fmla="*/ 0 w 1480306"/>
              <a:gd name="connsiteY0" fmla="*/ 0 h 3765437"/>
              <a:gd name="connsiteX1" fmla="*/ 1480306 w 1480306"/>
              <a:gd name="connsiteY1" fmla="*/ 0 h 3765437"/>
              <a:gd name="connsiteX2" fmla="*/ 0 w 1480306"/>
              <a:gd name="connsiteY2" fmla="*/ 3765437 h 3765437"/>
              <a:gd name="connsiteX3" fmla="*/ 0 w 1480306"/>
              <a:gd name="connsiteY3" fmla="*/ 0 h 3765437"/>
            </a:gdLst>
            <a:ahLst/>
            <a:cxnLst>
              <a:cxn ang="0">
                <a:pos x="connsiteX0" y="connsiteY0"/>
              </a:cxn>
              <a:cxn ang="0">
                <a:pos x="connsiteX1" y="connsiteY1"/>
              </a:cxn>
              <a:cxn ang="0">
                <a:pos x="connsiteX2" y="connsiteY2"/>
              </a:cxn>
              <a:cxn ang="0">
                <a:pos x="connsiteX3" y="connsiteY3"/>
              </a:cxn>
            </a:cxnLst>
            <a:rect l="l" t="t" r="r" b="b"/>
            <a:pathLst>
              <a:path w="1480306" h="3765437">
                <a:moveTo>
                  <a:pt x="0" y="0"/>
                </a:moveTo>
                <a:lnTo>
                  <a:pt x="1480306" y="0"/>
                </a:lnTo>
                <a:lnTo>
                  <a:pt x="0" y="376543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err="1">
              <a:solidFill>
                <a:schemeClr val="tx1"/>
              </a:solidFill>
            </a:endParaRPr>
          </a:p>
        </p:txBody>
      </p:sp>
      <p:sp>
        <p:nvSpPr>
          <p:cNvPr id="34" name="Text Placeholder 48"/>
          <p:cNvSpPr>
            <a:spLocks noGrp="1"/>
          </p:cNvSpPr>
          <p:nvPr>
            <p:ph type="body" sz="quarter" idx="15" hasCustomPrompt="1"/>
          </p:nvPr>
        </p:nvSpPr>
        <p:spPr>
          <a:xfrm>
            <a:off x="2540317" y="5040630"/>
            <a:ext cx="10021254" cy="1413510"/>
          </a:xfrm>
        </p:spPr>
        <p:txBody>
          <a:bodyPr anchor="ctr">
            <a:normAutofit/>
          </a:bodyPr>
          <a:lstStyle>
            <a:lvl1pPr>
              <a:defRPr sz="4200" b="1" cap="all" baseline="0">
                <a:solidFill>
                  <a:srgbClr val="53A228"/>
                </a:solidFill>
              </a:defRPr>
            </a:lvl1pPr>
          </a:lstStyle>
          <a:p>
            <a:pPr lvl="0"/>
            <a:r>
              <a:rPr lang="en-US" dirty="0" smtClean="0"/>
              <a:t>TITLE</a:t>
            </a:r>
            <a:endParaRPr lang="en-US" dirty="0"/>
          </a:p>
        </p:txBody>
      </p:sp>
      <p:sp>
        <p:nvSpPr>
          <p:cNvPr id="51" name="Tijdelijke aanduiding voor tekst 4">
            <a:extLst>
              <a:ext uri="{FF2B5EF4-FFF2-40B4-BE49-F238E27FC236}">
                <a16:creationId xmlns:a16="http://schemas.microsoft.com/office/drawing/2014/main" id="{64C1FB8B-5004-46C3-9305-CC1115E71EA4}"/>
              </a:ext>
            </a:extLst>
          </p:cNvPr>
          <p:cNvSpPr>
            <a:spLocks noGrp="1"/>
          </p:cNvSpPr>
          <p:nvPr>
            <p:ph type="body" sz="quarter" idx="16" hasCustomPrompt="1"/>
          </p:nvPr>
        </p:nvSpPr>
        <p:spPr>
          <a:xfrm>
            <a:off x="2540317" y="6965397"/>
            <a:ext cx="10021254" cy="2024175"/>
          </a:xfrm>
        </p:spPr>
        <p:txBody>
          <a:bodyPr>
            <a:normAutofit/>
          </a:bodyPr>
          <a:lstStyle>
            <a:lvl1pPr marL="0" indent="0">
              <a:buNone/>
              <a:defRPr sz="2100" b="0">
                <a:solidFill>
                  <a:schemeClr val="tx1">
                    <a:lumMod val="85000"/>
                    <a:lumOff val="15000"/>
                  </a:schemeClr>
                </a:solidFill>
              </a:defRPr>
            </a:lvl1pPr>
          </a:lstStyle>
          <a:p>
            <a:pPr lvl="0"/>
            <a:r>
              <a:rPr lang="nl-NL" dirty="0" err="1" smtClean="0"/>
              <a:t>Text</a:t>
            </a:r>
            <a:endParaRPr lang="nl-NL" dirty="0"/>
          </a:p>
        </p:txBody>
      </p:sp>
    </p:spTree>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ening_02">
    <p:bg>
      <p:bgRef idx="1001">
        <a:schemeClr val="bg1"/>
      </p:bgRef>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F311B704-2E63-43DE-8573-6765BB87812D}"/>
              </a:ext>
            </a:extLst>
          </p:cNvPr>
          <p:cNvSpPr>
            <a:spLocks noGrp="1"/>
          </p:cNvSpPr>
          <p:nvPr>
            <p:ph type="pic" sz="quarter" idx="10"/>
          </p:nvPr>
        </p:nvSpPr>
        <p:spPr>
          <a:xfrm>
            <a:off x="0" y="0"/>
            <a:ext cx="12801600" cy="9601200"/>
          </a:xfrm>
        </p:spPr>
        <p:txBody>
          <a:bodyPr/>
          <a:lstStyle/>
          <a:p>
            <a:r>
              <a:rPr lang="nl-NL" smtClean="0"/>
              <a:t>Klik op het pictogram als u een afbeelding wilt toevoegen</a:t>
            </a:r>
            <a:endParaRPr lang="nl-NL" dirty="0"/>
          </a:p>
        </p:txBody>
      </p:sp>
      <p:sp>
        <p:nvSpPr>
          <p:cNvPr id="7" name="Text Placeholder 6">
            <a:extLst>
              <a:ext uri="{FF2B5EF4-FFF2-40B4-BE49-F238E27FC236}">
                <a16:creationId xmlns:a16="http://schemas.microsoft.com/office/drawing/2014/main" id="{D10808D7-2065-431E-86F3-A5E808B913CB}"/>
              </a:ext>
            </a:extLst>
          </p:cNvPr>
          <p:cNvSpPr>
            <a:spLocks noGrp="1"/>
          </p:cNvSpPr>
          <p:nvPr>
            <p:ph type="body" sz="quarter" idx="20" hasCustomPrompt="1"/>
          </p:nvPr>
        </p:nvSpPr>
        <p:spPr>
          <a:xfrm>
            <a:off x="368513" y="5555327"/>
            <a:ext cx="12064572" cy="3333063"/>
          </a:xfrm>
          <a:solidFill>
            <a:schemeClr val="tx2">
              <a:alpha val="76000"/>
            </a:schemeClr>
          </a:solidFill>
        </p:spPr>
        <p:txBody>
          <a:bodyPr>
            <a:normAutofit/>
          </a:bodyPr>
          <a:lstStyle>
            <a:lvl1pPr>
              <a:defRPr sz="105">
                <a:solidFill>
                  <a:schemeClr val="tx2"/>
                </a:solidFill>
              </a:defRPr>
            </a:lvl1pPr>
          </a:lstStyle>
          <a:p>
            <a:pPr lvl="0"/>
            <a:r>
              <a:rPr lang="nl-NL" dirty="0"/>
              <a:t>.</a:t>
            </a:r>
          </a:p>
        </p:txBody>
      </p:sp>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22676"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5" name="Tijdelijke aanduiding voor tekst 4">
            <a:extLst>
              <a:ext uri="{FF2B5EF4-FFF2-40B4-BE49-F238E27FC236}">
                <a16:creationId xmlns:a16="http://schemas.microsoft.com/office/drawing/2014/main" id="{3425F199-4BC0-49AD-A533-F5D61C8438C9}"/>
              </a:ext>
            </a:extLst>
          </p:cNvPr>
          <p:cNvSpPr>
            <a:spLocks noGrp="1"/>
          </p:cNvSpPr>
          <p:nvPr>
            <p:ph type="body" sz="quarter" idx="11" hasCustomPrompt="1"/>
          </p:nvPr>
        </p:nvSpPr>
        <p:spPr>
          <a:xfrm>
            <a:off x="368513" y="725248"/>
            <a:ext cx="4142052" cy="1484630"/>
          </a:xfrm>
        </p:spPr>
        <p:txBody>
          <a:bodyPr>
            <a:normAutofit/>
          </a:bodyPr>
          <a:lstStyle>
            <a:lvl1pPr marL="0" indent="0">
              <a:buNone/>
              <a:defRPr sz="5670" b="1">
                <a:solidFill>
                  <a:schemeClr val="bg1"/>
                </a:solidFill>
              </a:defRPr>
            </a:lvl1pPr>
          </a:lstStyle>
          <a:p>
            <a:pPr lvl="0"/>
            <a:r>
              <a:rPr lang="nl-NL" dirty="0"/>
              <a:t>TITLE</a:t>
            </a:r>
          </a:p>
        </p:txBody>
      </p:sp>
      <p:sp>
        <p:nvSpPr>
          <p:cNvPr id="34" name="Tijdelijke aanduiding voor tekst 4">
            <a:extLst>
              <a:ext uri="{FF2B5EF4-FFF2-40B4-BE49-F238E27FC236}">
                <a16:creationId xmlns:a16="http://schemas.microsoft.com/office/drawing/2014/main" id="{480937D3-E28C-47C6-8B86-A3DAC9C3CE6A}"/>
              </a:ext>
            </a:extLst>
          </p:cNvPr>
          <p:cNvSpPr>
            <a:spLocks noGrp="1"/>
          </p:cNvSpPr>
          <p:nvPr>
            <p:ph type="body" sz="quarter" idx="12" hasCustomPrompt="1"/>
          </p:nvPr>
        </p:nvSpPr>
        <p:spPr>
          <a:xfrm>
            <a:off x="420273" y="5861382"/>
            <a:ext cx="2942034" cy="522949"/>
          </a:xfrm>
        </p:spPr>
        <p:txBody>
          <a:bodyPr>
            <a:noAutofit/>
          </a:bodyPr>
          <a:lstStyle>
            <a:lvl1pPr marL="0" indent="0">
              <a:buNone/>
              <a:defRPr sz="2100" b="1">
                <a:solidFill>
                  <a:schemeClr val="bg1"/>
                </a:solidFill>
              </a:defRPr>
            </a:lvl1pPr>
          </a:lstStyle>
          <a:p>
            <a:pPr lvl="0"/>
            <a:r>
              <a:rPr lang="nl-NL" dirty="0"/>
              <a:t>SUBTITLE</a:t>
            </a:r>
          </a:p>
        </p:txBody>
      </p:sp>
      <p:sp>
        <p:nvSpPr>
          <p:cNvPr id="35" name="Tijdelijke aanduiding voor tekst 4">
            <a:extLst>
              <a:ext uri="{FF2B5EF4-FFF2-40B4-BE49-F238E27FC236}">
                <a16:creationId xmlns:a16="http://schemas.microsoft.com/office/drawing/2014/main" id="{91A03C76-BFAF-428F-B53B-1DCA4423BCA1}"/>
              </a:ext>
            </a:extLst>
          </p:cNvPr>
          <p:cNvSpPr>
            <a:spLocks noGrp="1"/>
          </p:cNvSpPr>
          <p:nvPr>
            <p:ph type="body" sz="quarter" idx="13" hasCustomPrompt="1"/>
          </p:nvPr>
        </p:nvSpPr>
        <p:spPr>
          <a:xfrm>
            <a:off x="4183667" y="5867059"/>
            <a:ext cx="2942034" cy="522949"/>
          </a:xfrm>
        </p:spPr>
        <p:txBody>
          <a:bodyPr>
            <a:noAutofit/>
          </a:bodyPr>
          <a:lstStyle>
            <a:lvl1pPr marL="0" indent="0">
              <a:buNone/>
              <a:defRPr sz="2100" b="1">
                <a:solidFill>
                  <a:schemeClr val="bg1"/>
                </a:solidFill>
              </a:defRPr>
            </a:lvl1pPr>
          </a:lstStyle>
          <a:p>
            <a:pPr lvl="0"/>
            <a:r>
              <a:rPr lang="nl-NL" dirty="0"/>
              <a:t>SUBTITLE</a:t>
            </a:r>
          </a:p>
        </p:txBody>
      </p:sp>
      <p:sp>
        <p:nvSpPr>
          <p:cNvPr id="36" name="Tijdelijke aanduiding voor tekst 4">
            <a:extLst>
              <a:ext uri="{FF2B5EF4-FFF2-40B4-BE49-F238E27FC236}">
                <a16:creationId xmlns:a16="http://schemas.microsoft.com/office/drawing/2014/main" id="{F4DC21A0-FED9-46FC-BD78-62ED1389B3C8}"/>
              </a:ext>
            </a:extLst>
          </p:cNvPr>
          <p:cNvSpPr>
            <a:spLocks noGrp="1"/>
          </p:cNvSpPr>
          <p:nvPr>
            <p:ph type="body" sz="quarter" idx="14" hasCustomPrompt="1"/>
          </p:nvPr>
        </p:nvSpPr>
        <p:spPr>
          <a:xfrm>
            <a:off x="8038502" y="5866933"/>
            <a:ext cx="2942034" cy="522949"/>
          </a:xfrm>
        </p:spPr>
        <p:txBody>
          <a:bodyPr>
            <a:noAutofit/>
          </a:bodyPr>
          <a:lstStyle>
            <a:lvl1pPr marL="0" indent="0">
              <a:buNone/>
              <a:defRPr sz="2100" b="1">
                <a:solidFill>
                  <a:schemeClr val="bg1"/>
                </a:solidFill>
              </a:defRPr>
            </a:lvl1pPr>
          </a:lstStyle>
          <a:p>
            <a:pPr lvl="0"/>
            <a:r>
              <a:rPr lang="nl-NL" dirty="0"/>
              <a:t>SUBTITLE</a:t>
            </a:r>
          </a:p>
        </p:txBody>
      </p:sp>
      <p:sp>
        <p:nvSpPr>
          <p:cNvPr id="37" name="Tijdelijke aanduiding voor tekst 4">
            <a:extLst>
              <a:ext uri="{FF2B5EF4-FFF2-40B4-BE49-F238E27FC236}">
                <a16:creationId xmlns:a16="http://schemas.microsoft.com/office/drawing/2014/main" id="{3E08045D-90C4-452F-80DD-274F7D2EBB82}"/>
              </a:ext>
            </a:extLst>
          </p:cNvPr>
          <p:cNvSpPr>
            <a:spLocks noGrp="1"/>
          </p:cNvSpPr>
          <p:nvPr>
            <p:ph type="body" sz="quarter" idx="15" hasCustomPrompt="1"/>
          </p:nvPr>
        </p:nvSpPr>
        <p:spPr>
          <a:xfrm>
            <a:off x="437084" y="6529518"/>
            <a:ext cx="2942034" cy="522949"/>
          </a:xfrm>
        </p:spPr>
        <p:txBody>
          <a:bodyPr>
            <a:noAutofit/>
          </a:bodyPr>
          <a:lstStyle>
            <a:lvl1pPr marL="0" indent="0">
              <a:buNone/>
              <a:defRPr sz="1470" b="0">
                <a:solidFill>
                  <a:schemeClr val="bg1"/>
                </a:solidFill>
              </a:defRPr>
            </a:lvl1pPr>
          </a:lstStyle>
          <a:p>
            <a:pPr lvl="0"/>
            <a:r>
              <a:rPr lang="nl-NL" dirty="0" err="1"/>
              <a:t>Text</a:t>
            </a:r>
            <a:endParaRPr lang="nl-NL" dirty="0"/>
          </a:p>
        </p:txBody>
      </p:sp>
      <p:sp>
        <p:nvSpPr>
          <p:cNvPr id="38" name="Tijdelijke aanduiding voor tekst 4">
            <a:extLst>
              <a:ext uri="{FF2B5EF4-FFF2-40B4-BE49-F238E27FC236}">
                <a16:creationId xmlns:a16="http://schemas.microsoft.com/office/drawing/2014/main" id="{2C5C4A14-7ACD-418E-9584-E97ADA0E18ED}"/>
              </a:ext>
            </a:extLst>
          </p:cNvPr>
          <p:cNvSpPr>
            <a:spLocks noGrp="1"/>
          </p:cNvSpPr>
          <p:nvPr>
            <p:ph type="body" sz="quarter" idx="16" hasCustomPrompt="1"/>
          </p:nvPr>
        </p:nvSpPr>
        <p:spPr>
          <a:xfrm>
            <a:off x="4183667" y="6529392"/>
            <a:ext cx="2942034" cy="522949"/>
          </a:xfrm>
        </p:spPr>
        <p:txBody>
          <a:bodyPr>
            <a:noAutofit/>
          </a:bodyPr>
          <a:lstStyle>
            <a:lvl1pPr marL="0" indent="0">
              <a:buNone/>
              <a:defRPr sz="1470" b="0">
                <a:solidFill>
                  <a:schemeClr val="bg1"/>
                </a:solidFill>
              </a:defRPr>
            </a:lvl1pPr>
          </a:lstStyle>
          <a:p>
            <a:pPr lvl="0"/>
            <a:r>
              <a:rPr lang="nl-NL" dirty="0" err="1"/>
              <a:t>Text</a:t>
            </a:r>
            <a:endParaRPr lang="nl-NL" dirty="0"/>
          </a:p>
        </p:txBody>
      </p:sp>
      <p:sp>
        <p:nvSpPr>
          <p:cNvPr id="39" name="Tijdelijke aanduiding voor tekst 4">
            <a:extLst>
              <a:ext uri="{FF2B5EF4-FFF2-40B4-BE49-F238E27FC236}">
                <a16:creationId xmlns:a16="http://schemas.microsoft.com/office/drawing/2014/main" id="{A85B3A57-3433-4979-819B-D58F8D3259F4}"/>
              </a:ext>
            </a:extLst>
          </p:cNvPr>
          <p:cNvSpPr>
            <a:spLocks noGrp="1"/>
          </p:cNvSpPr>
          <p:nvPr>
            <p:ph type="body" sz="quarter" idx="17" hasCustomPrompt="1"/>
          </p:nvPr>
        </p:nvSpPr>
        <p:spPr>
          <a:xfrm>
            <a:off x="8021678" y="6529518"/>
            <a:ext cx="2942034" cy="522949"/>
          </a:xfrm>
        </p:spPr>
        <p:txBody>
          <a:bodyPr>
            <a:noAutofit/>
          </a:bodyPr>
          <a:lstStyle>
            <a:lvl1pPr marL="0" indent="0">
              <a:buNone/>
              <a:defRPr sz="1470" b="0">
                <a:solidFill>
                  <a:schemeClr val="bg1"/>
                </a:solidFill>
              </a:defRPr>
            </a:lvl1pPr>
          </a:lstStyle>
          <a:p>
            <a:pPr lvl="0"/>
            <a:r>
              <a:rPr lang="nl-NL" dirty="0" err="1"/>
              <a:t>Text</a:t>
            </a:r>
            <a:endParaRPr lang="nl-NL" dirty="0"/>
          </a:p>
        </p:txBody>
      </p:sp>
    </p:spTree>
    <p:extLst>
      <p:ext uri="{BB962C8B-B14F-4D97-AF65-F5344CB8AC3E}">
        <p14:creationId xmlns:p14="http://schemas.microsoft.com/office/powerpoint/2010/main" val="555203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phone Mock up + content_01">
    <p:bg>
      <p:bgPr>
        <a:solidFill>
          <a:schemeClr val="accent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032815DF-DCF6-4075-BE42-7C919D47DCDC}"/>
              </a:ext>
            </a:extLst>
          </p:cNvPr>
          <p:cNvSpPr/>
          <p:nvPr userDrawn="1"/>
        </p:nvSpPr>
        <p:spPr>
          <a:xfrm>
            <a:off x="1" y="-1"/>
            <a:ext cx="12801600" cy="9601201"/>
          </a:xfrm>
          <a:custGeom>
            <a:avLst/>
            <a:gdLst>
              <a:gd name="connsiteX0" fmla="*/ 2188938 w 6090556"/>
              <a:gd name="connsiteY0" fmla="*/ 0 h 6858001"/>
              <a:gd name="connsiteX1" fmla="*/ 6090556 w 6090556"/>
              <a:gd name="connsiteY1" fmla="*/ 0 h 6858001"/>
              <a:gd name="connsiteX2" fmla="*/ 6090556 w 6090556"/>
              <a:gd name="connsiteY2" fmla="*/ 6858001 h 6858001"/>
              <a:gd name="connsiteX3" fmla="*/ 0 w 609055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090556" h="6858001">
                <a:moveTo>
                  <a:pt x="2188938" y="0"/>
                </a:moveTo>
                <a:lnTo>
                  <a:pt x="6090556" y="0"/>
                </a:lnTo>
                <a:lnTo>
                  <a:pt x="6090556" y="6858001"/>
                </a:lnTo>
                <a:lnTo>
                  <a:pt x="0" y="685800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pic>
        <p:nvPicPr>
          <p:cNvPr id="15" name="Picture 14">
            <a:extLst>
              <a:ext uri="{FF2B5EF4-FFF2-40B4-BE49-F238E27FC236}">
                <a16:creationId xmlns:a16="http://schemas.microsoft.com/office/drawing/2014/main" id="{03A81AF6-5376-4B11-8717-244639EED6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3603" r="24016"/>
          <a:stretch/>
        </p:blipFill>
        <p:spPr>
          <a:xfrm>
            <a:off x="5085970" y="1597714"/>
            <a:ext cx="2614108" cy="6654165"/>
          </a:xfrm>
          <a:prstGeom prst="rect">
            <a:avLst/>
          </a:prstGeom>
        </p:spPr>
      </p:pic>
      <p:sp>
        <p:nvSpPr>
          <p:cNvPr id="17" name="Picture Placeholder 16">
            <a:extLst>
              <a:ext uri="{FF2B5EF4-FFF2-40B4-BE49-F238E27FC236}">
                <a16:creationId xmlns:a16="http://schemas.microsoft.com/office/drawing/2014/main" id="{1A9DB292-4338-471B-858D-E4E9CE841BE3}"/>
              </a:ext>
            </a:extLst>
          </p:cNvPr>
          <p:cNvSpPr>
            <a:spLocks noGrp="1"/>
          </p:cNvSpPr>
          <p:nvPr>
            <p:ph type="pic" sz="quarter" idx="10"/>
          </p:nvPr>
        </p:nvSpPr>
        <p:spPr>
          <a:xfrm>
            <a:off x="5325655" y="2403498"/>
            <a:ext cx="2149070" cy="5015552"/>
          </a:xfrm>
        </p:spPr>
        <p:txBody>
          <a:bodyPr/>
          <a:lstStyle>
            <a:lvl1pPr>
              <a:defRPr baseline="-25000"/>
            </a:lvl1pPr>
          </a:lstStyle>
          <a:p>
            <a:r>
              <a:rPr lang="nl-NL" smtClean="0"/>
              <a:t>Klik op het pictogram als u een afbeelding wilt toevoegen</a:t>
            </a:r>
            <a:endParaRPr lang="nl-NL"/>
          </a:p>
        </p:txBody>
      </p:sp>
      <p:sp>
        <p:nvSpPr>
          <p:cNvPr id="14" name="Tijdelijke aanduiding voor tekst 4">
            <a:extLst>
              <a:ext uri="{FF2B5EF4-FFF2-40B4-BE49-F238E27FC236}">
                <a16:creationId xmlns:a16="http://schemas.microsoft.com/office/drawing/2014/main" id="{6CC30ACE-E6F9-4CA7-940D-DA804B47AECC}"/>
              </a:ext>
            </a:extLst>
          </p:cNvPr>
          <p:cNvSpPr>
            <a:spLocks noGrp="1"/>
          </p:cNvSpPr>
          <p:nvPr>
            <p:ph type="body" sz="quarter" idx="11" hasCustomPrompt="1"/>
          </p:nvPr>
        </p:nvSpPr>
        <p:spPr>
          <a:xfrm>
            <a:off x="196363" y="380776"/>
            <a:ext cx="3756340" cy="1050263"/>
          </a:xfrm>
        </p:spPr>
        <p:txBody>
          <a:bodyPr>
            <a:normAutofit/>
          </a:bodyPr>
          <a:lstStyle>
            <a:lvl1pPr marL="0" indent="0">
              <a:buNone/>
              <a:defRPr sz="3780" b="1">
                <a:solidFill>
                  <a:schemeClr val="tx2"/>
                </a:solidFill>
              </a:defRPr>
            </a:lvl1pPr>
          </a:lstStyle>
          <a:p>
            <a:pPr lvl="0"/>
            <a:r>
              <a:rPr lang="nl-NL" dirty="0"/>
              <a:t>TITLE</a:t>
            </a:r>
          </a:p>
        </p:txBody>
      </p:sp>
    </p:spTree>
    <p:extLst>
      <p:ext uri="{BB962C8B-B14F-4D97-AF65-F5344CB8AC3E}">
        <p14:creationId xmlns:p14="http://schemas.microsoft.com/office/powerpoint/2010/main" val="218526365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phone Mock up + Content_02">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679ECD66-5A18-441E-8BEE-E8E07C573A99}"/>
              </a:ext>
            </a:extLst>
          </p:cNvPr>
          <p:cNvSpPr/>
          <p:nvPr userDrawn="1"/>
        </p:nvSpPr>
        <p:spPr>
          <a:xfrm flipH="1">
            <a:off x="2" y="4"/>
            <a:ext cx="8619978" cy="9601201"/>
          </a:xfrm>
          <a:custGeom>
            <a:avLst/>
            <a:gdLst>
              <a:gd name="connsiteX0" fmla="*/ 4353349 w 8607866"/>
              <a:gd name="connsiteY0" fmla="*/ 0 h 6858001"/>
              <a:gd name="connsiteX1" fmla="*/ 8607866 w 8607866"/>
              <a:gd name="connsiteY1" fmla="*/ 0 h 6858001"/>
              <a:gd name="connsiteX2" fmla="*/ 8607866 w 8607866"/>
              <a:gd name="connsiteY2" fmla="*/ 6858001 h 6858001"/>
              <a:gd name="connsiteX3" fmla="*/ 0 w 8607866"/>
              <a:gd name="connsiteY3" fmla="*/ 6858001 h 6858001"/>
              <a:gd name="connsiteX4" fmla="*/ 0 w 8607866"/>
              <a:gd name="connsiteY4" fmla="*/ 6857898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7866" h="6858001">
                <a:moveTo>
                  <a:pt x="4353349" y="0"/>
                </a:moveTo>
                <a:lnTo>
                  <a:pt x="8607866" y="0"/>
                </a:lnTo>
                <a:lnTo>
                  <a:pt x="8607866" y="6858001"/>
                </a:lnTo>
                <a:lnTo>
                  <a:pt x="0" y="6858001"/>
                </a:lnTo>
                <a:lnTo>
                  <a:pt x="0" y="685789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pic>
        <p:nvPicPr>
          <p:cNvPr id="15" name="Picture 14">
            <a:extLst>
              <a:ext uri="{FF2B5EF4-FFF2-40B4-BE49-F238E27FC236}">
                <a16:creationId xmlns:a16="http://schemas.microsoft.com/office/drawing/2014/main" id="{03A81AF6-5376-4B11-8717-244639EED6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3603" r="24016"/>
          <a:stretch/>
        </p:blipFill>
        <p:spPr>
          <a:xfrm>
            <a:off x="5093747" y="1363128"/>
            <a:ext cx="2614108" cy="6654165"/>
          </a:xfrm>
          <a:prstGeom prst="rect">
            <a:avLst/>
          </a:prstGeom>
        </p:spPr>
      </p:pic>
      <p:sp>
        <p:nvSpPr>
          <p:cNvPr id="17" name="Picture Placeholder 16">
            <a:extLst>
              <a:ext uri="{FF2B5EF4-FFF2-40B4-BE49-F238E27FC236}">
                <a16:creationId xmlns:a16="http://schemas.microsoft.com/office/drawing/2014/main" id="{1A9DB292-4338-471B-858D-E4E9CE841BE3}"/>
              </a:ext>
            </a:extLst>
          </p:cNvPr>
          <p:cNvSpPr>
            <a:spLocks noGrp="1"/>
          </p:cNvSpPr>
          <p:nvPr>
            <p:ph type="pic" sz="quarter" idx="10"/>
          </p:nvPr>
        </p:nvSpPr>
        <p:spPr>
          <a:xfrm>
            <a:off x="5333432" y="2168911"/>
            <a:ext cx="2149070" cy="5015552"/>
          </a:xfrm>
        </p:spPr>
        <p:txBody>
          <a:bodyPr/>
          <a:lstStyle>
            <a:lvl1pPr>
              <a:defRPr baseline="-25000"/>
            </a:lvl1pPr>
          </a:lstStyle>
          <a:p>
            <a:r>
              <a:rPr lang="nl-NL" smtClean="0"/>
              <a:t>Klik op het pictogram als u een afbeelding wilt toevoegen</a:t>
            </a:r>
            <a:endParaRPr lang="nl-NL" dirty="0"/>
          </a:p>
        </p:txBody>
      </p:sp>
      <p:sp>
        <p:nvSpPr>
          <p:cNvPr id="16" name="Tijdelijke aanduiding voor tekst 4">
            <a:extLst>
              <a:ext uri="{FF2B5EF4-FFF2-40B4-BE49-F238E27FC236}">
                <a16:creationId xmlns:a16="http://schemas.microsoft.com/office/drawing/2014/main" id="{F8C76453-E6A1-4508-9C00-14324AAFAB8C}"/>
              </a:ext>
            </a:extLst>
          </p:cNvPr>
          <p:cNvSpPr>
            <a:spLocks noGrp="1"/>
          </p:cNvSpPr>
          <p:nvPr>
            <p:ph type="body" sz="quarter" idx="11" hasCustomPrompt="1"/>
          </p:nvPr>
        </p:nvSpPr>
        <p:spPr>
          <a:xfrm>
            <a:off x="358463" y="1118645"/>
            <a:ext cx="4280559" cy="1050263"/>
          </a:xfrm>
        </p:spPr>
        <p:txBody>
          <a:bodyPr>
            <a:normAutofit/>
          </a:bodyPr>
          <a:lstStyle>
            <a:lvl1pPr marL="0" indent="0">
              <a:buNone/>
              <a:defRPr sz="3780" b="1">
                <a:solidFill>
                  <a:schemeClr val="bg2"/>
                </a:solidFill>
              </a:defRPr>
            </a:lvl1pPr>
          </a:lstStyle>
          <a:p>
            <a:pPr lvl="0"/>
            <a:r>
              <a:rPr lang="nl-NL" dirty="0"/>
              <a:t>TITLE</a:t>
            </a:r>
          </a:p>
        </p:txBody>
      </p:sp>
      <p:sp>
        <p:nvSpPr>
          <p:cNvPr id="18" name="Tijdelijke aanduiding voor tekst 4">
            <a:extLst>
              <a:ext uri="{FF2B5EF4-FFF2-40B4-BE49-F238E27FC236}">
                <a16:creationId xmlns:a16="http://schemas.microsoft.com/office/drawing/2014/main" id="{3556D07A-5364-4CD2-9918-A909C80C0A62}"/>
              </a:ext>
            </a:extLst>
          </p:cNvPr>
          <p:cNvSpPr>
            <a:spLocks noGrp="1"/>
          </p:cNvSpPr>
          <p:nvPr>
            <p:ph type="body" sz="quarter" idx="13" hasCustomPrompt="1"/>
          </p:nvPr>
        </p:nvSpPr>
        <p:spPr>
          <a:xfrm>
            <a:off x="358462" y="2750695"/>
            <a:ext cx="4273327" cy="4589997"/>
          </a:xfrm>
        </p:spPr>
        <p:txBody>
          <a:bodyPr>
            <a:normAutofit/>
          </a:bodyPr>
          <a:lstStyle>
            <a:lvl1pPr marL="0" indent="0">
              <a:buNone/>
              <a:defRPr sz="2100" b="0">
                <a:solidFill>
                  <a:schemeClr val="bg2"/>
                </a:solidFill>
              </a:defRPr>
            </a:lvl1pPr>
          </a:lstStyle>
          <a:p>
            <a:pPr lvl="0"/>
            <a:r>
              <a:rPr lang="nl-NL" dirty="0" err="1" smtClean="0"/>
              <a:t>Text</a:t>
            </a:r>
            <a:endParaRPr lang="nl-NL" dirty="0"/>
          </a:p>
        </p:txBody>
      </p:sp>
    </p:spTree>
    <p:extLst>
      <p:ext uri="{BB962C8B-B14F-4D97-AF65-F5344CB8AC3E}">
        <p14:creationId xmlns:p14="http://schemas.microsoft.com/office/powerpoint/2010/main" val="42475639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phone Mock up + Content_03">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754665-225F-4B30-8B64-F40614C942D3}"/>
              </a:ext>
            </a:extLst>
          </p:cNvPr>
          <p:cNvSpPr/>
          <p:nvPr userDrawn="1"/>
        </p:nvSpPr>
        <p:spPr>
          <a:xfrm>
            <a:off x="6400800" y="0"/>
            <a:ext cx="6400800" cy="96012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pic>
        <p:nvPicPr>
          <p:cNvPr id="15" name="Picture 14">
            <a:extLst>
              <a:ext uri="{FF2B5EF4-FFF2-40B4-BE49-F238E27FC236}">
                <a16:creationId xmlns:a16="http://schemas.microsoft.com/office/drawing/2014/main" id="{03A81AF6-5376-4B11-8717-244639EED6E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3603" r="24016"/>
          <a:stretch/>
        </p:blipFill>
        <p:spPr>
          <a:xfrm>
            <a:off x="1915573" y="1473520"/>
            <a:ext cx="2614108" cy="6654165"/>
          </a:xfrm>
          <a:prstGeom prst="rect">
            <a:avLst/>
          </a:prstGeom>
        </p:spPr>
      </p:pic>
      <p:sp>
        <p:nvSpPr>
          <p:cNvPr id="17" name="Picture Placeholder 16">
            <a:extLst>
              <a:ext uri="{FF2B5EF4-FFF2-40B4-BE49-F238E27FC236}">
                <a16:creationId xmlns:a16="http://schemas.microsoft.com/office/drawing/2014/main" id="{1A9DB292-4338-471B-858D-E4E9CE841BE3}"/>
              </a:ext>
            </a:extLst>
          </p:cNvPr>
          <p:cNvSpPr>
            <a:spLocks noGrp="1"/>
          </p:cNvSpPr>
          <p:nvPr>
            <p:ph type="pic" sz="quarter" idx="10"/>
          </p:nvPr>
        </p:nvSpPr>
        <p:spPr>
          <a:xfrm>
            <a:off x="2155259" y="2279304"/>
            <a:ext cx="2149070" cy="5015552"/>
          </a:xfrm>
        </p:spPr>
        <p:txBody>
          <a:bodyPr/>
          <a:lstStyle>
            <a:lvl1pPr>
              <a:defRPr baseline="-25000"/>
            </a:lvl1pPr>
          </a:lstStyle>
          <a:p>
            <a:r>
              <a:rPr lang="nl-NL" smtClean="0"/>
              <a:t>Klik op het pictogram als u een afbeelding wilt toevoegen</a:t>
            </a:r>
            <a:endParaRPr lang="nl-NL"/>
          </a:p>
        </p:txBody>
      </p:sp>
      <p:sp>
        <p:nvSpPr>
          <p:cNvPr id="8" name="Tijdelijke aanduiding voor tekst 4">
            <a:extLst>
              <a:ext uri="{FF2B5EF4-FFF2-40B4-BE49-F238E27FC236}">
                <a16:creationId xmlns:a16="http://schemas.microsoft.com/office/drawing/2014/main" id="{93516080-66AD-42AF-B4DA-8638F9C96A68}"/>
              </a:ext>
            </a:extLst>
          </p:cNvPr>
          <p:cNvSpPr>
            <a:spLocks noGrp="1"/>
          </p:cNvSpPr>
          <p:nvPr>
            <p:ph type="body" sz="quarter" idx="13" hasCustomPrompt="1"/>
          </p:nvPr>
        </p:nvSpPr>
        <p:spPr>
          <a:xfrm>
            <a:off x="7464538" y="3345891"/>
            <a:ext cx="4273327" cy="3948962"/>
          </a:xfrm>
        </p:spPr>
        <p:txBody>
          <a:bodyPr>
            <a:normAutofit/>
          </a:bodyPr>
          <a:lstStyle>
            <a:lvl1pPr marL="0" indent="0">
              <a:buNone/>
              <a:defRPr sz="2100" b="0">
                <a:solidFill>
                  <a:schemeClr val="bg1"/>
                </a:solidFill>
              </a:defRPr>
            </a:lvl1pPr>
          </a:lstStyle>
          <a:p>
            <a:pPr lvl="0"/>
            <a:r>
              <a:rPr lang="nl-NL" dirty="0" err="1" smtClean="0"/>
              <a:t>Text</a:t>
            </a:r>
            <a:endParaRPr lang="nl-NL" dirty="0"/>
          </a:p>
        </p:txBody>
      </p:sp>
    </p:spTree>
    <p:extLst>
      <p:ext uri="{BB962C8B-B14F-4D97-AF65-F5344CB8AC3E}">
        <p14:creationId xmlns:p14="http://schemas.microsoft.com/office/powerpoint/2010/main" val="188086657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ac Mock up_01">
    <p:bg>
      <p:bgPr>
        <a:solidFill>
          <a:schemeClr val="accent1"/>
        </a:solidFill>
        <a:effectLst/>
      </p:bgPr>
    </p:bg>
    <p:spTree>
      <p:nvGrpSpPr>
        <p:cNvPr id="1" name=""/>
        <p:cNvGrpSpPr/>
        <p:nvPr/>
      </p:nvGrpSpPr>
      <p:grpSpPr>
        <a:xfrm>
          <a:off x="0" y="0"/>
          <a:ext cx="0" cy="0"/>
          <a:chOff x="0" y="0"/>
          <a:chExt cx="0" cy="0"/>
        </a:xfrm>
      </p:grpSpPr>
      <p:pic>
        <p:nvPicPr>
          <p:cNvPr id="4" name="Afbeelding 1">
            <a:extLst>
              <a:ext uri="{FF2B5EF4-FFF2-40B4-BE49-F238E27FC236}">
                <a16:creationId xmlns:a16="http://schemas.microsoft.com/office/drawing/2014/main" id="{0D5A55F6-58EF-4706-9AC0-1F5E737EF49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48192" y="1770077"/>
            <a:ext cx="6590269" cy="7837077"/>
          </a:xfrm>
          <a:prstGeom prst="rect">
            <a:avLst/>
          </a:prstGeom>
        </p:spPr>
      </p:pic>
      <p:sp>
        <p:nvSpPr>
          <p:cNvPr id="7" name="Media Placeholder 6">
            <a:extLst>
              <a:ext uri="{FF2B5EF4-FFF2-40B4-BE49-F238E27FC236}">
                <a16:creationId xmlns:a16="http://schemas.microsoft.com/office/drawing/2014/main" id="{537C3EA1-7F4E-4F30-BA8C-D512E040957B}"/>
              </a:ext>
            </a:extLst>
          </p:cNvPr>
          <p:cNvSpPr>
            <a:spLocks noGrp="1"/>
          </p:cNvSpPr>
          <p:nvPr>
            <p:ph type="media" sz="quarter" idx="10" hasCustomPrompt="1"/>
          </p:nvPr>
        </p:nvSpPr>
        <p:spPr>
          <a:xfrm>
            <a:off x="3420617" y="2244383"/>
            <a:ext cx="5845418" cy="4420646"/>
          </a:xfrm>
          <a:solidFill>
            <a:schemeClr val="accent3">
              <a:lumMod val="60000"/>
              <a:lumOff val="40000"/>
            </a:schemeClr>
          </a:solidFill>
        </p:spPr>
        <p:txBody>
          <a:bodyPr/>
          <a:lstStyle>
            <a:lvl1pPr marL="0" indent="0">
              <a:buNone/>
              <a:defRPr/>
            </a:lvl1pPr>
          </a:lstStyle>
          <a:p>
            <a:r>
              <a:rPr lang="nl-NL" dirty="0"/>
              <a:t>Video</a:t>
            </a:r>
          </a:p>
        </p:txBody>
      </p:sp>
      <p:sp>
        <p:nvSpPr>
          <p:cNvPr id="10" name="Text Placeholder 19">
            <a:extLst>
              <a:ext uri="{FF2B5EF4-FFF2-40B4-BE49-F238E27FC236}">
                <a16:creationId xmlns:a16="http://schemas.microsoft.com/office/drawing/2014/main" id="{49FCFD3B-EB74-4587-923D-DC451E53BD96}"/>
              </a:ext>
            </a:extLst>
          </p:cNvPr>
          <p:cNvSpPr>
            <a:spLocks noGrp="1"/>
          </p:cNvSpPr>
          <p:nvPr>
            <p:ph type="body" sz="quarter" idx="14" hasCustomPrompt="1"/>
          </p:nvPr>
        </p:nvSpPr>
        <p:spPr>
          <a:xfrm>
            <a:off x="0" y="0"/>
            <a:ext cx="6400800" cy="1407434"/>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rgbClr val="53A228"/>
          </a:solidFill>
        </p:spPr>
        <p:txBody>
          <a:bodyPr anchor="ctr">
            <a:noAutofit/>
          </a:bodyPr>
          <a:lstStyle>
            <a:lvl1pPr marL="0" indent="0">
              <a:buNone/>
              <a:defRPr sz="3780" cap="all" baseline="0">
                <a:solidFill>
                  <a:schemeClr val="bg1"/>
                </a:solidFill>
              </a:defRPr>
            </a:lvl1pPr>
          </a:lstStyle>
          <a:p>
            <a:pPr lvl="0"/>
            <a:r>
              <a:rPr lang="en-US" dirty="0"/>
              <a:t>title</a:t>
            </a:r>
          </a:p>
        </p:txBody>
      </p:sp>
    </p:spTree>
    <p:extLst>
      <p:ext uri="{BB962C8B-B14F-4D97-AF65-F5344CB8AC3E}">
        <p14:creationId xmlns:p14="http://schemas.microsoft.com/office/powerpoint/2010/main" val="20924359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Mac Mock up_02">
    <p:bg>
      <p:bgPr>
        <a:solidFill>
          <a:schemeClr val="accent1"/>
        </a:solidFill>
        <a:effectLst/>
      </p:bgPr>
    </p:bg>
    <p:spTree>
      <p:nvGrpSpPr>
        <p:cNvPr id="1" name=""/>
        <p:cNvGrpSpPr/>
        <p:nvPr/>
      </p:nvGrpSpPr>
      <p:grpSpPr>
        <a:xfrm>
          <a:off x="0" y="0"/>
          <a:ext cx="0" cy="0"/>
          <a:chOff x="0" y="0"/>
          <a:chExt cx="0" cy="0"/>
        </a:xfrm>
      </p:grpSpPr>
      <p:pic>
        <p:nvPicPr>
          <p:cNvPr id="15" name="Afbeelding 1">
            <a:extLst>
              <a:ext uri="{FF2B5EF4-FFF2-40B4-BE49-F238E27FC236}">
                <a16:creationId xmlns:a16="http://schemas.microsoft.com/office/drawing/2014/main" id="{35466D87-DAF5-4AC4-9F17-5616A1B88C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36731" y="1871824"/>
            <a:ext cx="5434016" cy="6462072"/>
          </a:xfrm>
          <a:prstGeom prst="rect">
            <a:avLst/>
          </a:prstGeom>
        </p:spPr>
      </p:pic>
      <p:sp>
        <p:nvSpPr>
          <p:cNvPr id="17" name="Media Placeholder 6">
            <a:extLst>
              <a:ext uri="{FF2B5EF4-FFF2-40B4-BE49-F238E27FC236}">
                <a16:creationId xmlns:a16="http://schemas.microsoft.com/office/drawing/2014/main" id="{9C569C97-B352-4DF6-8961-2E1BDA5FA294}"/>
              </a:ext>
            </a:extLst>
          </p:cNvPr>
          <p:cNvSpPr>
            <a:spLocks noGrp="1"/>
          </p:cNvSpPr>
          <p:nvPr>
            <p:ph type="media" sz="quarter" idx="10" hasCustomPrompt="1"/>
          </p:nvPr>
        </p:nvSpPr>
        <p:spPr>
          <a:xfrm>
            <a:off x="789162" y="2181582"/>
            <a:ext cx="4902320" cy="3778684"/>
          </a:xfrm>
          <a:solidFill>
            <a:schemeClr val="accent3">
              <a:lumMod val="60000"/>
              <a:lumOff val="40000"/>
            </a:schemeClr>
          </a:solidFill>
        </p:spPr>
        <p:txBody>
          <a:bodyPr/>
          <a:lstStyle>
            <a:lvl1pPr marL="0" indent="0">
              <a:buNone/>
              <a:defRPr/>
            </a:lvl1pPr>
          </a:lstStyle>
          <a:p>
            <a:r>
              <a:rPr lang="nl-NL" dirty="0"/>
              <a:t>Video</a:t>
            </a:r>
          </a:p>
        </p:txBody>
      </p:sp>
      <p:sp>
        <p:nvSpPr>
          <p:cNvPr id="6" name="Text Placeholder 2">
            <a:extLst>
              <a:ext uri="{FF2B5EF4-FFF2-40B4-BE49-F238E27FC236}">
                <a16:creationId xmlns:a16="http://schemas.microsoft.com/office/drawing/2014/main" id="{709AAA86-BF9B-48F7-B881-DBFC64C15B68}"/>
              </a:ext>
            </a:extLst>
          </p:cNvPr>
          <p:cNvSpPr>
            <a:spLocks noGrp="1"/>
          </p:cNvSpPr>
          <p:nvPr>
            <p:ph type="body" sz="quarter" idx="11" hasCustomPrompt="1"/>
          </p:nvPr>
        </p:nvSpPr>
        <p:spPr>
          <a:xfrm>
            <a:off x="6400801" y="4011848"/>
            <a:ext cx="3340419" cy="2805684"/>
          </a:xfrm>
        </p:spPr>
        <p:txBody>
          <a:bodyPr>
            <a:normAutofit/>
          </a:bodyPr>
          <a:lstStyle>
            <a:lvl1pPr>
              <a:defRPr sz="2100">
                <a:solidFill>
                  <a:schemeClr val="tx1">
                    <a:lumMod val="85000"/>
                    <a:lumOff val="15000"/>
                  </a:schemeClr>
                </a:solidFill>
              </a:defRPr>
            </a:lvl1pPr>
          </a:lstStyle>
          <a:p>
            <a:pPr lvl="0"/>
            <a:r>
              <a:rPr lang="nl-NL" dirty="0" err="1" smtClean="0"/>
              <a:t>Text</a:t>
            </a:r>
            <a:endParaRPr lang="nl-NL" dirty="0"/>
          </a:p>
        </p:txBody>
      </p:sp>
      <p:sp>
        <p:nvSpPr>
          <p:cNvPr id="7" name="Text Placeholder 2">
            <a:extLst>
              <a:ext uri="{FF2B5EF4-FFF2-40B4-BE49-F238E27FC236}">
                <a16:creationId xmlns:a16="http://schemas.microsoft.com/office/drawing/2014/main" id="{709AAA86-BF9B-48F7-B881-DBFC64C15B68}"/>
              </a:ext>
            </a:extLst>
          </p:cNvPr>
          <p:cNvSpPr>
            <a:spLocks noGrp="1"/>
          </p:cNvSpPr>
          <p:nvPr>
            <p:ph type="body" sz="quarter" idx="12" hasCustomPrompt="1"/>
          </p:nvPr>
        </p:nvSpPr>
        <p:spPr>
          <a:xfrm>
            <a:off x="6400801" y="2181586"/>
            <a:ext cx="3340419" cy="857406"/>
          </a:xfrm>
        </p:spPr>
        <p:txBody>
          <a:bodyPr>
            <a:noAutofit/>
          </a:bodyPr>
          <a:lstStyle>
            <a:lvl1pPr>
              <a:defRPr sz="6930" b="1">
                <a:solidFill>
                  <a:srgbClr val="CB1E49"/>
                </a:solidFill>
              </a:defRPr>
            </a:lvl1pPr>
          </a:lstStyle>
          <a:p>
            <a:pPr lvl="0"/>
            <a:r>
              <a:rPr lang="nl-NL" dirty="0" smtClean="0"/>
              <a:t>TITLE</a:t>
            </a:r>
            <a:endParaRPr lang="nl-NL" dirty="0"/>
          </a:p>
        </p:txBody>
      </p:sp>
    </p:spTree>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214" userDrawn="1">
          <p15:clr>
            <a:srgbClr val="FBAE40"/>
          </p15:clr>
        </p15:guide>
        <p15:guide id="2" pos="403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ac Mock up_03">
    <p:bg>
      <p:bgPr>
        <a:solidFill>
          <a:schemeClr val="tx2"/>
        </a:solidFill>
        <a:effectLst/>
      </p:bgPr>
    </p:bg>
    <p:spTree>
      <p:nvGrpSpPr>
        <p:cNvPr id="1" name=""/>
        <p:cNvGrpSpPr/>
        <p:nvPr/>
      </p:nvGrpSpPr>
      <p:grpSpPr>
        <a:xfrm>
          <a:off x="0" y="0"/>
          <a:ext cx="0" cy="0"/>
          <a:chOff x="0" y="0"/>
          <a:chExt cx="0" cy="0"/>
        </a:xfrm>
      </p:grpSpPr>
      <p:pic>
        <p:nvPicPr>
          <p:cNvPr id="15" name="Afbeelding 1">
            <a:extLst>
              <a:ext uri="{FF2B5EF4-FFF2-40B4-BE49-F238E27FC236}">
                <a16:creationId xmlns:a16="http://schemas.microsoft.com/office/drawing/2014/main" id="{35466D87-DAF5-4AC4-9F17-5616A1B88C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966266" y="1338903"/>
            <a:ext cx="6869071" cy="8168625"/>
          </a:xfrm>
          <a:prstGeom prst="rect">
            <a:avLst/>
          </a:prstGeom>
        </p:spPr>
      </p:pic>
      <p:sp>
        <p:nvSpPr>
          <p:cNvPr id="17" name="Media Placeholder 6">
            <a:extLst>
              <a:ext uri="{FF2B5EF4-FFF2-40B4-BE49-F238E27FC236}">
                <a16:creationId xmlns:a16="http://schemas.microsoft.com/office/drawing/2014/main" id="{9C569C97-B352-4DF6-8961-2E1BDA5FA294}"/>
              </a:ext>
            </a:extLst>
          </p:cNvPr>
          <p:cNvSpPr>
            <a:spLocks noGrp="1"/>
          </p:cNvSpPr>
          <p:nvPr>
            <p:ph type="media" sz="quarter" idx="10" hasCustomPrompt="1"/>
          </p:nvPr>
        </p:nvSpPr>
        <p:spPr>
          <a:xfrm>
            <a:off x="3348712" y="1795346"/>
            <a:ext cx="6100274" cy="4605454"/>
          </a:xfrm>
          <a:solidFill>
            <a:schemeClr val="accent3">
              <a:lumMod val="60000"/>
              <a:lumOff val="40000"/>
            </a:schemeClr>
          </a:solidFill>
        </p:spPr>
        <p:txBody>
          <a:bodyPr/>
          <a:lstStyle>
            <a:lvl1pPr marL="0" indent="0">
              <a:buNone/>
              <a:defRPr/>
            </a:lvl1pPr>
          </a:lstStyle>
          <a:p>
            <a:r>
              <a:rPr lang="nl-NL" dirty="0"/>
              <a:t>Video</a:t>
            </a:r>
          </a:p>
        </p:txBody>
      </p:sp>
    </p:spTree>
    <p:extLst>
      <p:ext uri="{BB962C8B-B14F-4D97-AF65-F5344CB8AC3E}">
        <p14:creationId xmlns:p14="http://schemas.microsoft.com/office/powerpoint/2010/main" val="145159575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214" userDrawn="1">
          <p15:clr>
            <a:srgbClr val="FBAE40"/>
          </p15:clr>
        </p15:guide>
        <p15:guide id="2" pos="403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ac Mock up_04">
    <p:bg>
      <p:bgPr>
        <a:solidFill>
          <a:schemeClr val="tx2"/>
        </a:solidFill>
        <a:effectLst/>
      </p:bgPr>
    </p:bg>
    <p:spTree>
      <p:nvGrpSpPr>
        <p:cNvPr id="1" name=""/>
        <p:cNvGrpSpPr/>
        <p:nvPr/>
      </p:nvGrpSpPr>
      <p:grpSpPr>
        <a:xfrm>
          <a:off x="0" y="0"/>
          <a:ext cx="0" cy="0"/>
          <a:chOff x="0" y="0"/>
          <a:chExt cx="0" cy="0"/>
        </a:xfrm>
      </p:grpSpPr>
      <p:pic>
        <p:nvPicPr>
          <p:cNvPr id="15" name="Afbeelding 1">
            <a:extLst>
              <a:ext uri="{FF2B5EF4-FFF2-40B4-BE49-F238E27FC236}">
                <a16:creationId xmlns:a16="http://schemas.microsoft.com/office/drawing/2014/main" id="{35466D87-DAF5-4AC4-9F17-5616A1B88C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36731" y="1871824"/>
            <a:ext cx="5434016" cy="6462072"/>
          </a:xfrm>
          <a:prstGeom prst="rect">
            <a:avLst/>
          </a:prstGeom>
        </p:spPr>
      </p:pic>
      <p:sp>
        <p:nvSpPr>
          <p:cNvPr id="17" name="Media Placeholder 6">
            <a:extLst>
              <a:ext uri="{FF2B5EF4-FFF2-40B4-BE49-F238E27FC236}">
                <a16:creationId xmlns:a16="http://schemas.microsoft.com/office/drawing/2014/main" id="{9C569C97-B352-4DF6-8961-2E1BDA5FA294}"/>
              </a:ext>
            </a:extLst>
          </p:cNvPr>
          <p:cNvSpPr>
            <a:spLocks noGrp="1"/>
          </p:cNvSpPr>
          <p:nvPr>
            <p:ph type="media" sz="quarter" idx="10" hasCustomPrompt="1"/>
          </p:nvPr>
        </p:nvSpPr>
        <p:spPr>
          <a:xfrm>
            <a:off x="789162" y="2181582"/>
            <a:ext cx="4902320" cy="3778684"/>
          </a:xfrm>
          <a:solidFill>
            <a:schemeClr val="accent3">
              <a:lumMod val="60000"/>
              <a:lumOff val="40000"/>
            </a:schemeClr>
          </a:solidFill>
        </p:spPr>
        <p:txBody>
          <a:bodyPr/>
          <a:lstStyle>
            <a:lvl1pPr marL="0" indent="0">
              <a:buNone/>
              <a:defRPr/>
            </a:lvl1pPr>
          </a:lstStyle>
          <a:p>
            <a:r>
              <a:rPr lang="nl-NL" dirty="0"/>
              <a:t>Video</a:t>
            </a:r>
          </a:p>
        </p:txBody>
      </p:sp>
      <p:sp>
        <p:nvSpPr>
          <p:cNvPr id="3" name="Text Placeholder 2">
            <a:extLst>
              <a:ext uri="{FF2B5EF4-FFF2-40B4-BE49-F238E27FC236}">
                <a16:creationId xmlns:a16="http://schemas.microsoft.com/office/drawing/2014/main" id="{709AAA86-BF9B-48F7-B881-DBFC64C15B68}"/>
              </a:ext>
            </a:extLst>
          </p:cNvPr>
          <p:cNvSpPr>
            <a:spLocks noGrp="1"/>
          </p:cNvSpPr>
          <p:nvPr>
            <p:ph type="body" sz="quarter" idx="11" hasCustomPrompt="1"/>
          </p:nvPr>
        </p:nvSpPr>
        <p:spPr>
          <a:xfrm>
            <a:off x="6400801" y="4011848"/>
            <a:ext cx="3340419" cy="2805684"/>
          </a:xfrm>
        </p:spPr>
        <p:txBody>
          <a:bodyPr>
            <a:normAutofit/>
          </a:bodyPr>
          <a:lstStyle>
            <a:lvl1pPr>
              <a:defRPr sz="2100">
                <a:solidFill>
                  <a:schemeClr val="bg1"/>
                </a:solidFill>
              </a:defRPr>
            </a:lvl1pPr>
          </a:lstStyle>
          <a:p>
            <a:pPr lvl="0"/>
            <a:r>
              <a:rPr lang="nl-NL" dirty="0" err="1" smtClean="0"/>
              <a:t>Text</a:t>
            </a:r>
            <a:endParaRPr lang="nl-NL" dirty="0"/>
          </a:p>
        </p:txBody>
      </p:sp>
      <p:sp>
        <p:nvSpPr>
          <p:cNvPr id="5" name="Text Placeholder 2">
            <a:extLst>
              <a:ext uri="{FF2B5EF4-FFF2-40B4-BE49-F238E27FC236}">
                <a16:creationId xmlns:a16="http://schemas.microsoft.com/office/drawing/2014/main" id="{709AAA86-BF9B-48F7-B881-DBFC64C15B68}"/>
              </a:ext>
            </a:extLst>
          </p:cNvPr>
          <p:cNvSpPr>
            <a:spLocks noGrp="1"/>
          </p:cNvSpPr>
          <p:nvPr>
            <p:ph type="body" sz="quarter" idx="12" hasCustomPrompt="1"/>
          </p:nvPr>
        </p:nvSpPr>
        <p:spPr>
          <a:xfrm>
            <a:off x="6400801" y="2181586"/>
            <a:ext cx="3340419" cy="857406"/>
          </a:xfrm>
        </p:spPr>
        <p:txBody>
          <a:bodyPr>
            <a:noAutofit/>
          </a:bodyPr>
          <a:lstStyle>
            <a:lvl1pPr>
              <a:defRPr sz="6930" b="1">
                <a:solidFill>
                  <a:schemeClr val="bg1"/>
                </a:solidFill>
              </a:defRPr>
            </a:lvl1pPr>
          </a:lstStyle>
          <a:p>
            <a:pPr lvl="0"/>
            <a:r>
              <a:rPr lang="nl-NL" dirty="0" smtClean="0"/>
              <a:t>TITLE</a:t>
            </a:r>
            <a:endParaRPr lang="nl-NL" dirty="0"/>
          </a:p>
        </p:txBody>
      </p:sp>
    </p:spTree>
    <p:extLst>
      <p:ext uri="{BB962C8B-B14F-4D97-AF65-F5344CB8AC3E}">
        <p14:creationId xmlns:p14="http://schemas.microsoft.com/office/powerpoint/2010/main" val="321472420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214" userDrawn="1">
          <p15:clr>
            <a:srgbClr val="FBAE40"/>
          </p15:clr>
        </p15:guide>
        <p15:guide id="2" pos="403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_01">
    <p:bg>
      <p:bgPr>
        <a:solidFill>
          <a:schemeClr val="accent1"/>
        </a:solidFill>
        <a:effectLst/>
      </p:bgPr>
    </p:bg>
    <p:spTree>
      <p:nvGrpSpPr>
        <p:cNvPr id="1" name=""/>
        <p:cNvGrpSpPr/>
        <p:nvPr/>
      </p:nvGrpSpPr>
      <p:grpSpPr>
        <a:xfrm>
          <a:off x="0" y="0"/>
          <a:ext cx="0" cy="0"/>
          <a:chOff x="0" y="0"/>
          <a:chExt cx="0" cy="0"/>
        </a:xfrm>
      </p:grpSpPr>
      <p:sp>
        <p:nvSpPr>
          <p:cNvPr id="3" name="Chart Placeholder 2">
            <a:extLst>
              <a:ext uri="{FF2B5EF4-FFF2-40B4-BE49-F238E27FC236}">
                <a16:creationId xmlns:a16="http://schemas.microsoft.com/office/drawing/2014/main" id="{1BECACA1-23EB-4F7E-AC58-F6AFA6CCE6C5}"/>
              </a:ext>
            </a:extLst>
          </p:cNvPr>
          <p:cNvSpPr>
            <a:spLocks noGrp="1"/>
          </p:cNvSpPr>
          <p:nvPr>
            <p:ph type="chart" sz="quarter" idx="10"/>
          </p:nvPr>
        </p:nvSpPr>
        <p:spPr>
          <a:xfrm>
            <a:off x="1743655" y="2467938"/>
            <a:ext cx="9314293" cy="6259761"/>
          </a:xfrm>
        </p:spPr>
        <p:txBody>
          <a:bodyPr/>
          <a:lstStyle>
            <a:lvl1pPr algn="ctr">
              <a:defRPr/>
            </a:lvl1pPr>
          </a:lstStyle>
          <a:p>
            <a:r>
              <a:rPr lang="nl-NL" smtClean="0"/>
              <a:t>Klik op het pictogram als u een grafiek wilt toevoegen</a:t>
            </a:r>
            <a:endParaRPr lang="nl-NL" dirty="0"/>
          </a:p>
        </p:txBody>
      </p:sp>
      <p:sp>
        <p:nvSpPr>
          <p:cNvPr id="8" name="Freeform: Shape 14">
            <a:extLst>
              <a:ext uri="{FF2B5EF4-FFF2-40B4-BE49-F238E27FC236}">
                <a16:creationId xmlns:a16="http://schemas.microsoft.com/office/drawing/2014/main" id="{B5D151D3-47AB-4BC6-A965-0BCC9560E290}"/>
              </a:ext>
            </a:extLst>
          </p:cNvPr>
          <p:cNvSpPr/>
          <p:nvPr userDrawn="1"/>
        </p:nvSpPr>
        <p:spPr>
          <a:xfrm>
            <a:off x="0" y="-1"/>
            <a:ext cx="6400800" cy="1605281"/>
          </a:xfrm>
          <a:custGeom>
            <a:avLst/>
            <a:gdLst>
              <a:gd name="connsiteX0" fmla="*/ 0 w 10148381"/>
              <a:gd name="connsiteY0" fmla="*/ 0 h 2183716"/>
              <a:gd name="connsiteX1" fmla="*/ 10148381 w 10148381"/>
              <a:gd name="connsiteY1" fmla="*/ 0 h 2183716"/>
              <a:gd name="connsiteX2" fmla="*/ 10148381 w 10148381"/>
              <a:gd name="connsiteY2" fmla="*/ 33944 h 2183716"/>
              <a:gd name="connsiteX3" fmla="*/ 8722232 w 10148381"/>
              <a:gd name="connsiteY3" fmla="*/ 2183716 h 2183716"/>
              <a:gd name="connsiteX4" fmla="*/ 0 w 10148381"/>
              <a:gd name="connsiteY4" fmla="*/ 2183716 h 218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48381" h="2183716">
                <a:moveTo>
                  <a:pt x="0" y="0"/>
                </a:moveTo>
                <a:lnTo>
                  <a:pt x="10148381" y="0"/>
                </a:lnTo>
                <a:lnTo>
                  <a:pt x="10148381" y="33944"/>
                </a:lnTo>
                <a:lnTo>
                  <a:pt x="8722232" y="2183716"/>
                </a:lnTo>
                <a:lnTo>
                  <a:pt x="0" y="218371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dirty="0"/>
          </a:p>
        </p:txBody>
      </p:sp>
      <p:sp>
        <p:nvSpPr>
          <p:cNvPr id="9" name="Tijdelijke aanduiding voor tekst 4">
            <a:extLst>
              <a:ext uri="{FF2B5EF4-FFF2-40B4-BE49-F238E27FC236}">
                <a16:creationId xmlns:a16="http://schemas.microsoft.com/office/drawing/2014/main" id="{DBAED5D1-1C72-4370-B87A-886BD45D35FC}"/>
              </a:ext>
            </a:extLst>
          </p:cNvPr>
          <p:cNvSpPr>
            <a:spLocks noGrp="1"/>
          </p:cNvSpPr>
          <p:nvPr>
            <p:ph type="body" sz="quarter" idx="12" hasCustomPrompt="1"/>
          </p:nvPr>
        </p:nvSpPr>
        <p:spPr>
          <a:xfrm>
            <a:off x="95419" y="359851"/>
            <a:ext cx="3516463" cy="885580"/>
          </a:xfrm>
        </p:spPr>
        <p:txBody>
          <a:bodyPr>
            <a:noAutofit/>
          </a:bodyPr>
          <a:lstStyle>
            <a:lvl1pPr marL="0" indent="0">
              <a:buNone/>
              <a:defRPr sz="3780" b="1">
                <a:solidFill>
                  <a:schemeClr val="bg1"/>
                </a:solidFill>
              </a:defRPr>
            </a:lvl1pPr>
          </a:lstStyle>
          <a:p>
            <a:pPr lvl="0"/>
            <a:r>
              <a:rPr lang="en-GB" dirty="0"/>
              <a:t>T</a:t>
            </a:r>
            <a:r>
              <a:rPr lang="nl-NL" dirty="0"/>
              <a:t>ITEL</a:t>
            </a:r>
          </a:p>
        </p:txBody>
      </p:sp>
      <p:grpSp>
        <p:nvGrpSpPr>
          <p:cNvPr id="10" name="Group 9">
            <a:extLst>
              <a:ext uri="{FF2B5EF4-FFF2-40B4-BE49-F238E27FC236}">
                <a16:creationId xmlns:a16="http://schemas.microsoft.com/office/drawing/2014/main" id="{B6E3B991-9505-4520-AB44-3E7824EE7225}"/>
              </a:ext>
            </a:extLst>
          </p:cNvPr>
          <p:cNvGrpSpPr/>
          <p:nvPr userDrawn="1"/>
        </p:nvGrpSpPr>
        <p:grpSpPr>
          <a:xfrm>
            <a:off x="11402467" y="8328354"/>
            <a:ext cx="1197479" cy="1071179"/>
            <a:chOff x="8763617" y="4602005"/>
            <a:chExt cx="2098517" cy="1407888"/>
          </a:xfrm>
        </p:grpSpPr>
        <p:sp>
          <p:nvSpPr>
            <p:cNvPr id="11" name="Freeform 6">
              <a:extLst>
                <a:ext uri="{FF2B5EF4-FFF2-40B4-BE49-F238E27FC236}">
                  <a16:creationId xmlns:a16="http://schemas.microsoft.com/office/drawing/2014/main" id="{A4308558-3F97-4A44-BA07-A3F35852294B}"/>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90"/>
            </a:p>
          </p:txBody>
        </p:sp>
        <p:sp>
          <p:nvSpPr>
            <p:cNvPr id="12" name="Freeform 7">
              <a:extLst>
                <a:ext uri="{FF2B5EF4-FFF2-40B4-BE49-F238E27FC236}">
                  <a16:creationId xmlns:a16="http://schemas.microsoft.com/office/drawing/2014/main" id="{69A2B155-93AE-4F9B-9210-CDE61E5D586C}"/>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90"/>
            </a:p>
          </p:txBody>
        </p:sp>
      </p:grpSp>
    </p:spTree>
    <p:extLst>
      <p:ext uri="{BB962C8B-B14F-4D97-AF65-F5344CB8AC3E}">
        <p14:creationId xmlns:p14="http://schemas.microsoft.com/office/powerpoint/2010/main" val="10851315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le_01">
    <p:bg>
      <p:bgPr>
        <a:solidFill>
          <a:schemeClr val="accent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B6E3B991-9505-4520-AB44-3E7824EE7225}"/>
              </a:ext>
            </a:extLst>
          </p:cNvPr>
          <p:cNvGrpSpPr/>
          <p:nvPr userDrawn="1"/>
        </p:nvGrpSpPr>
        <p:grpSpPr>
          <a:xfrm>
            <a:off x="11402467" y="8328354"/>
            <a:ext cx="1197479" cy="1071179"/>
            <a:chOff x="8763617" y="4602005"/>
            <a:chExt cx="2098517" cy="1407888"/>
          </a:xfrm>
        </p:grpSpPr>
        <p:sp>
          <p:nvSpPr>
            <p:cNvPr id="11" name="Freeform 6">
              <a:extLst>
                <a:ext uri="{FF2B5EF4-FFF2-40B4-BE49-F238E27FC236}">
                  <a16:creationId xmlns:a16="http://schemas.microsoft.com/office/drawing/2014/main" id="{A4308558-3F97-4A44-BA07-A3F35852294B}"/>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90"/>
            </a:p>
          </p:txBody>
        </p:sp>
        <p:sp>
          <p:nvSpPr>
            <p:cNvPr id="12" name="Freeform 7">
              <a:extLst>
                <a:ext uri="{FF2B5EF4-FFF2-40B4-BE49-F238E27FC236}">
                  <a16:creationId xmlns:a16="http://schemas.microsoft.com/office/drawing/2014/main" id="{69A2B155-93AE-4F9B-9210-CDE61E5D586C}"/>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90"/>
            </a:p>
          </p:txBody>
        </p:sp>
      </p:grpSp>
      <p:sp>
        <p:nvSpPr>
          <p:cNvPr id="4" name="Table Placeholder 3">
            <a:extLst>
              <a:ext uri="{FF2B5EF4-FFF2-40B4-BE49-F238E27FC236}">
                <a16:creationId xmlns:a16="http://schemas.microsoft.com/office/drawing/2014/main" id="{6533D885-79B1-452D-824D-DFFFFCC60419}"/>
              </a:ext>
            </a:extLst>
          </p:cNvPr>
          <p:cNvSpPr>
            <a:spLocks noGrp="1"/>
          </p:cNvSpPr>
          <p:nvPr>
            <p:ph type="tbl" sz="quarter" idx="12"/>
          </p:nvPr>
        </p:nvSpPr>
        <p:spPr>
          <a:xfrm>
            <a:off x="1743654" y="2500123"/>
            <a:ext cx="9314499" cy="5898378"/>
          </a:xfrm>
        </p:spPr>
        <p:txBody>
          <a:bodyPr/>
          <a:lstStyle>
            <a:lvl1pPr algn="ctr">
              <a:defRPr/>
            </a:lvl1pPr>
          </a:lstStyle>
          <a:p>
            <a:r>
              <a:rPr lang="nl-NL" smtClean="0"/>
              <a:t>Klik op het pictogram als u een tabel wilt toevoegen</a:t>
            </a:r>
            <a:endParaRPr lang="nl-NL" dirty="0"/>
          </a:p>
        </p:txBody>
      </p:sp>
      <p:sp>
        <p:nvSpPr>
          <p:cNvPr id="6" name="Freeform: Shape 14">
            <a:extLst>
              <a:ext uri="{FF2B5EF4-FFF2-40B4-BE49-F238E27FC236}">
                <a16:creationId xmlns:a16="http://schemas.microsoft.com/office/drawing/2014/main" id="{A8DA4F12-5240-43EA-86B7-BFB89BD402E6}"/>
              </a:ext>
            </a:extLst>
          </p:cNvPr>
          <p:cNvSpPr/>
          <p:nvPr userDrawn="1"/>
        </p:nvSpPr>
        <p:spPr>
          <a:xfrm>
            <a:off x="0" y="-1"/>
            <a:ext cx="6400800" cy="1605281"/>
          </a:xfrm>
          <a:custGeom>
            <a:avLst/>
            <a:gdLst>
              <a:gd name="connsiteX0" fmla="*/ 0 w 10148381"/>
              <a:gd name="connsiteY0" fmla="*/ 0 h 2183716"/>
              <a:gd name="connsiteX1" fmla="*/ 10148381 w 10148381"/>
              <a:gd name="connsiteY1" fmla="*/ 0 h 2183716"/>
              <a:gd name="connsiteX2" fmla="*/ 10148381 w 10148381"/>
              <a:gd name="connsiteY2" fmla="*/ 33944 h 2183716"/>
              <a:gd name="connsiteX3" fmla="*/ 8722232 w 10148381"/>
              <a:gd name="connsiteY3" fmla="*/ 2183716 h 2183716"/>
              <a:gd name="connsiteX4" fmla="*/ 0 w 10148381"/>
              <a:gd name="connsiteY4" fmla="*/ 2183716 h 218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48381" h="2183716">
                <a:moveTo>
                  <a:pt x="0" y="0"/>
                </a:moveTo>
                <a:lnTo>
                  <a:pt x="10148381" y="0"/>
                </a:lnTo>
                <a:lnTo>
                  <a:pt x="10148381" y="33944"/>
                </a:lnTo>
                <a:lnTo>
                  <a:pt x="8722232" y="2183716"/>
                </a:lnTo>
                <a:lnTo>
                  <a:pt x="0" y="218371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dirty="0"/>
          </a:p>
        </p:txBody>
      </p:sp>
      <p:sp>
        <p:nvSpPr>
          <p:cNvPr id="8" name="Tijdelijke aanduiding voor tekst 4">
            <a:extLst>
              <a:ext uri="{FF2B5EF4-FFF2-40B4-BE49-F238E27FC236}">
                <a16:creationId xmlns:a16="http://schemas.microsoft.com/office/drawing/2014/main" id="{5E79AAAB-B3D9-4157-9282-92D789218E04}"/>
              </a:ext>
            </a:extLst>
          </p:cNvPr>
          <p:cNvSpPr>
            <a:spLocks noGrp="1"/>
          </p:cNvSpPr>
          <p:nvPr>
            <p:ph type="body" sz="quarter" idx="13" hasCustomPrompt="1"/>
          </p:nvPr>
        </p:nvSpPr>
        <p:spPr>
          <a:xfrm>
            <a:off x="95419" y="359851"/>
            <a:ext cx="3516463" cy="885580"/>
          </a:xfrm>
        </p:spPr>
        <p:txBody>
          <a:bodyPr>
            <a:noAutofit/>
          </a:bodyPr>
          <a:lstStyle>
            <a:lvl1pPr marL="0" indent="0">
              <a:buNone/>
              <a:defRPr sz="3780" b="1">
                <a:solidFill>
                  <a:schemeClr val="bg1"/>
                </a:solidFill>
              </a:defRPr>
            </a:lvl1pPr>
          </a:lstStyle>
          <a:p>
            <a:pPr lvl="0"/>
            <a:r>
              <a:rPr lang="en-GB" dirty="0"/>
              <a:t>T</a:t>
            </a:r>
            <a:r>
              <a:rPr lang="nl-NL" dirty="0"/>
              <a:t>ITEL</a:t>
            </a:r>
          </a:p>
        </p:txBody>
      </p:sp>
    </p:spTree>
    <p:extLst>
      <p:ext uri="{BB962C8B-B14F-4D97-AF65-F5344CB8AC3E}">
        <p14:creationId xmlns:p14="http://schemas.microsoft.com/office/powerpoint/2010/main" val="171775301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_01">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94B4CC-C4D5-45F1-9BEC-D93B10F699E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94152" y="532365"/>
            <a:ext cx="2440348" cy="837680"/>
          </a:xfrm>
          <a:prstGeom prst="rect">
            <a:avLst/>
          </a:prstGeom>
        </p:spPr>
      </p:pic>
      <p:sp>
        <p:nvSpPr>
          <p:cNvPr id="5" name="Freeform: Shape 4">
            <a:extLst>
              <a:ext uri="{FF2B5EF4-FFF2-40B4-BE49-F238E27FC236}">
                <a16:creationId xmlns:a16="http://schemas.microsoft.com/office/drawing/2014/main" id="{79218AA2-BCDC-4064-BE73-8BA2CB59A768}"/>
              </a:ext>
            </a:extLst>
          </p:cNvPr>
          <p:cNvSpPr/>
          <p:nvPr userDrawn="1"/>
        </p:nvSpPr>
        <p:spPr>
          <a:xfrm flipH="1">
            <a:off x="2" y="2177596"/>
            <a:ext cx="11613824" cy="7423608"/>
          </a:xfrm>
          <a:custGeom>
            <a:avLst/>
            <a:gdLst>
              <a:gd name="connsiteX0" fmla="*/ 2188938 w 6090556"/>
              <a:gd name="connsiteY0" fmla="*/ 0 h 6858001"/>
              <a:gd name="connsiteX1" fmla="*/ 6090556 w 6090556"/>
              <a:gd name="connsiteY1" fmla="*/ 0 h 6858001"/>
              <a:gd name="connsiteX2" fmla="*/ 6090556 w 6090556"/>
              <a:gd name="connsiteY2" fmla="*/ 6858001 h 6858001"/>
              <a:gd name="connsiteX3" fmla="*/ 0 w 6090556"/>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090556" h="6858001">
                <a:moveTo>
                  <a:pt x="2188938" y="0"/>
                </a:moveTo>
                <a:lnTo>
                  <a:pt x="6090556" y="0"/>
                </a:lnTo>
                <a:lnTo>
                  <a:pt x="6090556" y="6858001"/>
                </a:lnTo>
                <a:lnTo>
                  <a:pt x="0" y="685800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dirty="0"/>
          </a:p>
        </p:txBody>
      </p:sp>
      <p:sp>
        <p:nvSpPr>
          <p:cNvPr id="8" name="Tijdelijke aanduiding voor tekst 4">
            <a:extLst>
              <a:ext uri="{FF2B5EF4-FFF2-40B4-BE49-F238E27FC236}">
                <a16:creationId xmlns:a16="http://schemas.microsoft.com/office/drawing/2014/main" id="{64C1FB8B-5004-46C3-9305-CC1115E71EA4}"/>
              </a:ext>
            </a:extLst>
          </p:cNvPr>
          <p:cNvSpPr>
            <a:spLocks noGrp="1"/>
          </p:cNvSpPr>
          <p:nvPr>
            <p:ph type="body" sz="quarter" idx="14" hasCustomPrompt="1"/>
          </p:nvPr>
        </p:nvSpPr>
        <p:spPr>
          <a:xfrm>
            <a:off x="263686" y="2822919"/>
            <a:ext cx="5596016" cy="6293822"/>
          </a:xfrm>
        </p:spPr>
        <p:txBody>
          <a:bodyPr>
            <a:normAutofit/>
          </a:bodyPr>
          <a:lstStyle>
            <a:lvl1pPr marL="0" indent="0">
              <a:buNone/>
              <a:defRPr sz="2520" b="0">
                <a:solidFill>
                  <a:schemeClr val="bg1"/>
                </a:solidFill>
              </a:defRPr>
            </a:lvl1pPr>
          </a:lstStyle>
          <a:p>
            <a:pPr lvl="0"/>
            <a:r>
              <a:rPr lang="nl-NL" dirty="0" err="1" smtClean="0"/>
              <a:t>Text</a:t>
            </a:r>
            <a:endParaRPr lang="nl-NL" dirty="0"/>
          </a:p>
        </p:txBody>
      </p:sp>
      <p:sp>
        <p:nvSpPr>
          <p:cNvPr id="12" name="Freeform: Shape 11">
            <a:extLst>
              <a:ext uri="{FF2B5EF4-FFF2-40B4-BE49-F238E27FC236}">
                <a16:creationId xmlns:a16="http://schemas.microsoft.com/office/drawing/2014/main" id="{8D555798-0617-4947-AC70-45E9B834C40C}"/>
              </a:ext>
            </a:extLst>
          </p:cNvPr>
          <p:cNvSpPr/>
          <p:nvPr userDrawn="1"/>
        </p:nvSpPr>
        <p:spPr>
          <a:xfrm>
            <a:off x="1" y="3"/>
            <a:ext cx="7356765" cy="1854506"/>
          </a:xfrm>
          <a:custGeom>
            <a:avLst/>
            <a:gdLst>
              <a:gd name="connsiteX0" fmla="*/ 0 w 6921326"/>
              <a:gd name="connsiteY0" fmla="*/ 0 h 1324647"/>
              <a:gd name="connsiteX1" fmla="*/ 5943608 w 6921326"/>
              <a:gd name="connsiteY1" fmla="*/ 0 h 1324647"/>
              <a:gd name="connsiteX2" fmla="*/ 6921326 w 6921326"/>
              <a:gd name="connsiteY2" fmla="*/ 1324647 h 1324647"/>
              <a:gd name="connsiteX3" fmla="*/ 0 w 6921326"/>
              <a:gd name="connsiteY3" fmla="*/ 1324647 h 1324647"/>
            </a:gdLst>
            <a:ahLst/>
            <a:cxnLst>
              <a:cxn ang="0">
                <a:pos x="connsiteX0" y="connsiteY0"/>
              </a:cxn>
              <a:cxn ang="0">
                <a:pos x="connsiteX1" y="connsiteY1"/>
              </a:cxn>
              <a:cxn ang="0">
                <a:pos x="connsiteX2" y="connsiteY2"/>
              </a:cxn>
              <a:cxn ang="0">
                <a:pos x="connsiteX3" y="connsiteY3"/>
              </a:cxn>
            </a:cxnLst>
            <a:rect l="l" t="t" r="r" b="b"/>
            <a:pathLst>
              <a:path w="6921326" h="1324647">
                <a:moveTo>
                  <a:pt x="0" y="0"/>
                </a:moveTo>
                <a:lnTo>
                  <a:pt x="5943608" y="0"/>
                </a:lnTo>
                <a:lnTo>
                  <a:pt x="6921326" y="1324647"/>
                </a:lnTo>
                <a:lnTo>
                  <a:pt x="0" y="1324647"/>
                </a:ln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sp>
        <p:nvSpPr>
          <p:cNvPr id="7" name="Tijdelijke aanduiding voor tekst 4">
            <a:extLst>
              <a:ext uri="{FF2B5EF4-FFF2-40B4-BE49-F238E27FC236}">
                <a16:creationId xmlns:a16="http://schemas.microsoft.com/office/drawing/2014/main" id="{A97961B9-CFEC-4628-8679-414D018323C0}"/>
              </a:ext>
            </a:extLst>
          </p:cNvPr>
          <p:cNvSpPr>
            <a:spLocks noGrp="1"/>
          </p:cNvSpPr>
          <p:nvPr>
            <p:ph type="body" sz="quarter" idx="13" hasCustomPrompt="1"/>
          </p:nvPr>
        </p:nvSpPr>
        <p:spPr>
          <a:xfrm>
            <a:off x="263686" y="484465"/>
            <a:ext cx="5596016" cy="885580"/>
          </a:xfrm>
          <a:noFill/>
        </p:spPr>
        <p:txBody>
          <a:bodyPr>
            <a:noAutofit/>
          </a:bodyPr>
          <a:lstStyle>
            <a:lvl1pPr marL="0" indent="0">
              <a:buNone/>
              <a:defRPr sz="3780" b="1">
                <a:solidFill>
                  <a:schemeClr val="bg1"/>
                </a:solidFill>
              </a:defRPr>
            </a:lvl1pPr>
          </a:lstStyle>
          <a:p>
            <a:pPr lvl="0"/>
            <a:r>
              <a:rPr lang="en-GB" dirty="0"/>
              <a:t>T</a:t>
            </a:r>
            <a:r>
              <a:rPr lang="nl-NL" dirty="0"/>
              <a:t>ITEL</a:t>
            </a:r>
          </a:p>
        </p:txBody>
      </p:sp>
    </p:spTree>
    <p:extLst>
      <p:ext uri="{BB962C8B-B14F-4D97-AF65-F5344CB8AC3E}">
        <p14:creationId xmlns:p14="http://schemas.microsoft.com/office/powerpoint/2010/main" val="194152858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pening_03">
    <p:bg>
      <p:bgRef idx="1001">
        <a:schemeClr val="bg1"/>
      </p:bgRef>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F311B704-2E63-43DE-8573-6765BB87812D}"/>
              </a:ext>
            </a:extLst>
          </p:cNvPr>
          <p:cNvSpPr>
            <a:spLocks noGrp="1"/>
          </p:cNvSpPr>
          <p:nvPr>
            <p:ph type="pic" sz="quarter" idx="10"/>
          </p:nvPr>
        </p:nvSpPr>
        <p:spPr>
          <a:xfrm>
            <a:off x="0" y="3"/>
            <a:ext cx="12801600" cy="9603859"/>
          </a:xfrm>
          <a:prstGeom prst="rect">
            <a:avLst/>
          </a:prstGeom>
          <a:noFill/>
        </p:spPr>
        <p:txBody>
          <a:bodyPr/>
          <a:lstStyle/>
          <a:p>
            <a:r>
              <a:rPr lang="nl-NL" smtClean="0"/>
              <a:t>Klik op het pictogram als u een afbeelding wilt toevoegen</a:t>
            </a:r>
            <a:endParaRPr lang="nl-NL" dirty="0"/>
          </a:p>
        </p:txBody>
      </p:sp>
      <p:sp>
        <p:nvSpPr>
          <p:cNvPr id="14" name="Text Placeholder 13">
            <a:extLst>
              <a:ext uri="{FF2B5EF4-FFF2-40B4-BE49-F238E27FC236}">
                <a16:creationId xmlns:a16="http://schemas.microsoft.com/office/drawing/2014/main" id="{52492305-31C9-4463-911C-5C720F129E20}"/>
              </a:ext>
            </a:extLst>
          </p:cNvPr>
          <p:cNvSpPr>
            <a:spLocks noGrp="1"/>
          </p:cNvSpPr>
          <p:nvPr>
            <p:ph type="body" sz="quarter" idx="14" hasCustomPrompt="1"/>
          </p:nvPr>
        </p:nvSpPr>
        <p:spPr>
          <a:xfrm>
            <a:off x="1" y="-2223"/>
            <a:ext cx="7965904" cy="9603423"/>
          </a:xfrm>
          <a:custGeom>
            <a:avLst/>
            <a:gdLst>
              <a:gd name="connsiteX0" fmla="*/ 0 w 7586575"/>
              <a:gd name="connsiteY0" fmla="*/ 0 h 6859588"/>
              <a:gd name="connsiteX1" fmla="*/ 7586575 w 7586575"/>
              <a:gd name="connsiteY1" fmla="*/ 0 h 6859588"/>
              <a:gd name="connsiteX2" fmla="*/ 4401582 w 7586575"/>
              <a:gd name="connsiteY2" fmla="*/ 6859588 h 6859588"/>
              <a:gd name="connsiteX3" fmla="*/ 0 w 7586575"/>
              <a:gd name="connsiteY3" fmla="*/ 6859588 h 6859588"/>
            </a:gdLst>
            <a:ahLst/>
            <a:cxnLst>
              <a:cxn ang="0">
                <a:pos x="connsiteX0" y="connsiteY0"/>
              </a:cxn>
              <a:cxn ang="0">
                <a:pos x="connsiteX1" y="connsiteY1"/>
              </a:cxn>
              <a:cxn ang="0">
                <a:pos x="connsiteX2" y="connsiteY2"/>
              </a:cxn>
              <a:cxn ang="0">
                <a:pos x="connsiteX3" y="connsiteY3"/>
              </a:cxn>
            </a:cxnLst>
            <a:rect l="l" t="t" r="r" b="b"/>
            <a:pathLst>
              <a:path w="7586575" h="6859588">
                <a:moveTo>
                  <a:pt x="0" y="0"/>
                </a:moveTo>
                <a:lnTo>
                  <a:pt x="7586575" y="0"/>
                </a:lnTo>
                <a:lnTo>
                  <a:pt x="4401582" y="6859588"/>
                </a:lnTo>
                <a:lnTo>
                  <a:pt x="0" y="6859588"/>
                </a:lnTo>
                <a:close/>
              </a:path>
            </a:pathLst>
          </a:custGeom>
          <a:solidFill>
            <a:schemeClr val="accent1">
              <a:lumMod val="10000"/>
              <a:alpha val="50000"/>
            </a:schemeClr>
          </a:solidFill>
        </p:spPr>
        <p:txBody>
          <a:bodyPr wrap="square">
            <a:noAutofit/>
          </a:bodyPr>
          <a:lstStyle>
            <a:lvl1pPr>
              <a:defRPr sz="105">
                <a:solidFill>
                  <a:schemeClr val="bg1">
                    <a:lumMod val="85000"/>
                  </a:schemeClr>
                </a:solidFill>
              </a:defRPr>
            </a:lvl1pPr>
          </a:lstStyle>
          <a:p>
            <a:pPr lvl="0"/>
            <a:r>
              <a:rPr lang="en-US" dirty="0"/>
              <a:t>.</a:t>
            </a:r>
            <a:endParaRPr lang="nl-NL" dirty="0"/>
          </a:p>
        </p:txBody>
      </p:sp>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5533"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10" name="Tijdelijke aanduiding voor tekst 4">
            <a:extLst>
              <a:ext uri="{FF2B5EF4-FFF2-40B4-BE49-F238E27FC236}">
                <a16:creationId xmlns:a16="http://schemas.microsoft.com/office/drawing/2014/main" id="{9DA82DE7-64A3-48A1-92A2-433FFA1708A5}"/>
              </a:ext>
            </a:extLst>
          </p:cNvPr>
          <p:cNvSpPr>
            <a:spLocks noGrp="1"/>
          </p:cNvSpPr>
          <p:nvPr>
            <p:ph type="body" sz="quarter" idx="11" hasCustomPrompt="1"/>
          </p:nvPr>
        </p:nvSpPr>
        <p:spPr>
          <a:xfrm>
            <a:off x="194920" y="2187625"/>
            <a:ext cx="4319726" cy="1050263"/>
          </a:xfrm>
        </p:spPr>
        <p:txBody>
          <a:bodyPr>
            <a:normAutofit/>
          </a:bodyPr>
          <a:lstStyle>
            <a:lvl1pPr marL="0" indent="0">
              <a:buNone/>
              <a:defRPr sz="4200" b="1">
                <a:solidFill>
                  <a:schemeClr val="bg1"/>
                </a:solidFill>
              </a:defRPr>
            </a:lvl1pPr>
          </a:lstStyle>
          <a:p>
            <a:pPr lvl="0"/>
            <a:r>
              <a:rPr lang="nl-NL" dirty="0"/>
              <a:t>TITLE</a:t>
            </a:r>
          </a:p>
        </p:txBody>
      </p:sp>
      <p:sp>
        <p:nvSpPr>
          <p:cNvPr id="13" name="Tijdelijke aanduiding voor tekst 4">
            <a:extLst>
              <a:ext uri="{FF2B5EF4-FFF2-40B4-BE49-F238E27FC236}">
                <a16:creationId xmlns:a16="http://schemas.microsoft.com/office/drawing/2014/main" id="{D60303D8-70D2-4AD7-8620-FE8784B5F97D}"/>
              </a:ext>
            </a:extLst>
          </p:cNvPr>
          <p:cNvSpPr>
            <a:spLocks noGrp="1"/>
          </p:cNvSpPr>
          <p:nvPr>
            <p:ph type="body" sz="quarter" idx="13" hasCustomPrompt="1"/>
          </p:nvPr>
        </p:nvSpPr>
        <p:spPr>
          <a:xfrm>
            <a:off x="194920" y="3521451"/>
            <a:ext cx="4319726" cy="4589997"/>
          </a:xfrm>
        </p:spPr>
        <p:txBody>
          <a:bodyPr>
            <a:normAutofit/>
          </a:bodyPr>
          <a:lstStyle>
            <a:lvl1pPr marL="0" indent="0">
              <a:buNone/>
              <a:defRPr sz="2100" b="1">
                <a:solidFill>
                  <a:schemeClr val="bg1"/>
                </a:solidFill>
              </a:defRPr>
            </a:lvl1pPr>
          </a:lstStyle>
          <a:p>
            <a:pPr lvl="0"/>
            <a:r>
              <a:rPr lang="nl-NL" dirty="0" err="1" smtClean="0"/>
              <a:t>Text</a:t>
            </a:r>
            <a:endParaRPr lang="nl-NL" dirty="0"/>
          </a:p>
        </p:txBody>
      </p:sp>
      <p:sp>
        <p:nvSpPr>
          <p:cNvPr id="15" name="Text Placeholder 19">
            <a:extLst>
              <a:ext uri="{FF2B5EF4-FFF2-40B4-BE49-F238E27FC236}">
                <a16:creationId xmlns:a16="http://schemas.microsoft.com/office/drawing/2014/main" id="{74DB9608-C7BF-4F11-A5FC-50FC124703EE}"/>
              </a:ext>
            </a:extLst>
          </p:cNvPr>
          <p:cNvSpPr>
            <a:spLocks noGrp="1"/>
          </p:cNvSpPr>
          <p:nvPr>
            <p:ph type="body" sz="quarter" idx="15" hasCustomPrompt="1"/>
          </p:nvPr>
        </p:nvSpPr>
        <p:spPr>
          <a:xfrm>
            <a:off x="2" y="-8507"/>
            <a:ext cx="2456777"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p:spPr>
        <p:txBody>
          <a:bodyPr anchor="ctr">
            <a:noAutofit/>
          </a:bodyPr>
          <a:lstStyle>
            <a:lvl1pPr marL="0" indent="0">
              <a:buNone/>
              <a:defRPr sz="2100" cap="all" baseline="0">
                <a:solidFill>
                  <a:schemeClr val="bg1"/>
                </a:solidFill>
              </a:defRPr>
            </a:lvl1pPr>
          </a:lstStyle>
          <a:p>
            <a:pPr lvl="0"/>
            <a:r>
              <a:rPr lang="en-US" dirty="0" err="1"/>
              <a:t>titel</a:t>
            </a:r>
            <a:endParaRPr lang="en-US" dirty="0"/>
          </a:p>
        </p:txBody>
      </p:sp>
    </p:spTree>
    <p:extLst>
      <p:ext uri="{BB962C8B-B14F-4D97-AF65-F5344CB8AC3E}">
        <p14:creationId xmlns:p14="http://schemas.microsoft.com/office/powerpoint/2010/main" val="374480040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_02">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832D06-79D1-46DA-8396-A1574D124733}"/>
              </a:ext>
            </a:extLst>
          </p:cNvPr>
          <p:cNvSpPr/>
          <p:nvPr userDrawn="1"/>
        </p:nvSpPr>
        <p:spPr>
          <a:xfrm>
            <a:off x="0" y="2880360"/>
            <a:ext cx="12801600" cy="67208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dirty="0"/>
          </a:p>
        </p:txBody>
      </p:sp>
      <p:sp>
        <p:nvSpPr>
          <p:cNvPr id="14" name="Tijdelijke aanduiding voor tekst 4">
            <a:extLst>
              <a:ext uri="{FF2B5EF4-FFF2-40B4-BE49-F238E27FC236}">
                <a16:creationId xmlns:a16="http://schemas.microsoft.com/office/drawing/2014/main" id="{9B74A208-CC1F-4C7C-87AE-74C1C53B2363}"/>
              </a:ext>
            </a:extLst>
          </p:cNvPr>
          <p:cNvSpPr>
            <a:spLocks noGrp="1"/>
          </p:cNvSpPr>
          <p:nvPr>
            <p:ph type="body" sz="quarter" idx="11" hasCustomPrompt="1"/>
          </p:nvPr>
        </p:nvSpPr>
        <p:spPr>
          <a:xfrm>
            <a:off x="674922" y="1120268"/>
            <a:ext cx="3088046" cy="1050263"/>
          </a:xfrm>
        </p:spPr>
        <p:txBody>
          <a:bodyPr>
            <a:normAutofit/>
          </a:bodyPr>
          <a:lstStyle>
            <a:lvl1pPr marL="0" indent="0">
              <a:buNone/>
              <a:defRPr sz="3780" b="1">
                <a:solidFill>
                  <a:schemeClr val="bg1"/>
                </a:solidFill>
              </a:defRPr>
            </a:lvl1pPr>
          </a:lstStyle>
          <a:p>
            <a:pPr lvl="0"/>
            <a:r>
              <a:rPr lang="nl-NL" dirty="0"/>
              <a:t>TITLE</a:t>
            </a:r>
          </a:p>
        </p:txBody>
      </p:sp>
      <p:sp>
        <p:nvSpPr>
          <p:cNvPr id="8" name="Tijdelijke aanduiding voor tekst 4">
            <a:extLst>
              <a:ext uri="{FF2B5EF4-FFF2-40B4-BE49-F238E27FC236}">
                <a16:creationId xmlns:a16="http://schemas.microsoft.com/office/drawing/2014/main" id="{64C1FB8B-5004-46C3-9305-CC1115E71EA4}"/>
              </a:ext>
            </a:extLst>
          </p:cNvPr>
          <p:cNvSpPr>
            <a:spLocks noGrp="1"/>
          </p:cNvSpPr>
          <p:nvPr>
            <p:ph type="body" sz="quarter" idx="14" hasCustomPrompt="1"/>
          </p:nvPr>
        </p:nvSpPr>
        <p:spPr>
          <a:xfrm>
            <a:off x="674921" y="3604273"/>
            <a:ext cx="8243528" cy="4479429"/>
          </a:xfrm>
        </p:spPr>
        <p:txBody>
          <a:bodyPr>
            <a:normAutofit/>
          </a:bodyPr>
          <a:lstStyle>
            <a:lvl1pPr marL="0" indent="0">
              <a:buNone/>
              <a:defRPr sz="2520" b="0">
                <a:solidFill>
                  <a:schemeClr val="tx2"/>
                </a:solidFill>
              </a:defRPr>
            </a:lvl1pPr>
          </a:lstStyle>
          <a:p>
            <a:pPr lvl="0"/>
            <a:r>
              <a:rPr lang="nl-NL" dirty="0" err="1" smtClean="0"/>
              <a:t>Text</a:t>
            </a:r>
            <a:endParaRPr lang="nl-NL" dirty="0"/>
          </a:p>
        </p:txBody>
      </p:sp>
      <p:grpSp>
        <p:nvGrpSpPr>
          <p:cNvPr id="10" name="Group 9">
            <a:extLst>
              <a:ext uri="{FF2B5EF4-FFF2-40B4-BE49-F238E27FC236}">
                <a16:creationId xmlns:a16="http://schemas.microsoft.com/office/drawing/2014/main" id="{B6E3B991-9505-4520-AB44-3E7824EE7225}"/>
              </a:ext>
            </a:extLst>
          </p:cNvPr>
          <p:cNvGrpSpPr/>
          <p:nvPr userDrawn="1"/>
        </p:nvGrpSpPr>
        <p:grpSpPr>
          <a:xfrm>
            <a:off x="11402467" y="8328354"/>
            <a:ext cx="1197479" cy="1071179"/>
            <a:chOff x="8763617" y="4602005"/>
            <a:chExt cx="2098517" cy="1407888"/>
          </a:xfrm>
        </p:grpSpPr>
        <p:sp>
          <p:nvSpPr>
            <p:cNvPr id="11" name="Freeform 6">
              <a:extLst>
                <a:ext uri="{FF2B5EF4-FFF2-40B4-BE49-F238E27FC236}">
                  <a16:creationId xmlns:a16="http://schemas.microsoft.com/office/drawing/2014/main" id="{A4308558-3F97-4A44-BA07-A3F35852294B}"/>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90"/>
            </a:p>
          </p:txBody>
        </p:sp>
        <p:sp>
          <p:nvSpPr>
            <p:cNvPr id="12" name="Freeform 7">
              <a:extLst>
                <a:ext uri="{FF2B5EF4-FFF2-40B4-BE49-F238E27FC236}">
                  <a16:creationId xmlns:a16="http://schemas.microsoft.com/office/drawing/2014/main" id="{69A2B155-93AE-4F9B-9210-CDE61E5D586C}"/>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90"/>
            </a:p>
          </p:txBody>
        </p:sp>
      </p:grpSp>
    </p:spTree>
    <p:extLst>
      <p:ext uri="{BB962C8B-B14F-4D97-AF65-F5344CB8AC3E}">
        <p14:creationId xmlns:p14="http://schemas.microsoft.com/office/powerpoint/2010/main" val="352450687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_03">
    <p:bg>
      <p:bgPr>
        <a:solidFill>
          <a:schemeClr val="bg1"/>
        </a:solidFill>
        <a:effectLst/>
      </p:bgPr>
    </p:bg>
    <p:spTree>
      <p:nvGrpSpPr>
        <p:cNvPr id="1" name=""/>
        <p:cNvGrpSpPr/>
        <p:nvPr/>
      </p:nvGrpSpPr>
      <p:grpSpPr>
        <a:xfrm>
          <a:off x="0" y="0"/>
          <a:ext cx="0" cy="0"/>
          <a:chOff x="0" y="0"/>
          <a:chExt cx="0" cy="0"/>
        </a:xfrm>
      </p:grpSpPr>
      <p:sp>
        <p:nvSpPr>
          <p:cNvPr id="18" name="Rectangle 30"/>
          <p:cNvSpPr/>
          <p:nvPr userDrawn="1"/>
        </p:nvSpPr>
        <p:spPr>
          <a:xfrm>
            <a:off x="313374" y="2373631"/>
            <a:ext cx="12294970" cy="6907529"/>
          </a:xfrm>
          <a:custGeom>
            <a:avLst/>
            <a:gdLst>
              <a:gd name="connsiteX0" fmla="*/ 0 w 9620344"/>
              <a:gd name="connsiteY0" fmla="*/ 0 h 4933949"/>
              <a:gd name="connsiteX1" fmla="*/ 9620344 w 9620344"/>
              <a:gd name="connsiteY1" fmla="*/ 0 h 4933949"/>
              <a:gd name="connsiteX2" fmla="*/ 9620344 w 9620344"/>
              <a:gd name="connsiteY2" fmla="*/ 4933949 h 4933949"/>
              <a:gd name="connsiteX3" fmla="*/ 0 w 9620344"/>
              <a:gd name="connsiteY3" fmla="*/ 4933949 h 4933949"/>
              <a:gd name="connsiteX4" fmla="*/ 0 w 9620344"/>
              <a:gd name="connsiteY4" fmla="*/ 0 h 4933949"/>
              <a:gd name="connsiteX0" fmla="*/ 2076450 w 11696794"/>
              <a:gd name="connsiteY0" fmla="*/ 0 h 4933949"/>
              <a:gd name="connsiteX1" fmla="*/ 11696794 w 11696794"/>
              <a:gd name="connsiteY1" fmla="*/ 0 h 4933949"/>
              <a:gd name="connsiteX2" fmla="*/ 11696794 w 11696794"/>
              <a:gd name="connsiteY2" fmla="*/ 4933949 h 4933949"/>
              <a:gd name="connsiteX3" fmla="*/ 0 w 11696794"/>
              <a:gd name="connsiteY3" fmla="*/ 4933949 h 4933949"/>
              <a:gd name="connsiteX4" fmla="*/ 2076450 w 11696794"/>
              <a:gd name="connsiteY4" fmla="*/ 0 h 4933949"/>
              <a:gd name="connsiteX0" fmla="*/ 2089150 w 11709494"/>
              <a:gd name="connsiteY0" fmla="*/ 0 h 4933949"/>
              <a:gd name="connsiteX1" fmla="*/ 11709494 w 11709494"/>
              <a:gd name="connsiteY1" fmla="*/ 0 h 4933949"/>
              <a:gd name="connsiteX2" fmla="*/ 11709494 w 11709494"/>
              <a:gd name="connsiteY2" fmla="*/ 4933949 h 4933949"/>
              <a:gd name="connsiteX3" fmla="*/ 0 w 11709494"/>
              <a:gd name="connsiteY3" fmla="*/ 4933949 h 4933949"/>
              <a:gd name="connsiteX4" fmla="*/ 2089150 w 11709494"/>
              <a:gd name="connsiteY4" fmla="*/ 0 h 493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9494" h="4933949">
                <a:moveTo>
                  <a:pt x="2089150" y="0"/>
                </a:moveTo>
                <a:lnTo>
                  <a:pt x="11709494" y="0"/>
                </a:lnTo>
                <a:lnTo>
                  <a:pt x="11709494" y="4933949"/>
                </a:lnTo>
                <a:lnTo>
                  <a:pt x="0" y="4933949"/>
                </a:lnTo>
                <a:lnTo>
                  <a:pt x="208915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a:solidFill>
                <a:schemeClr val="tx1"/>
              </a:solidFill>
            </a:endParaRPr>
          </a:p>
        </p:txBody>
      </p:sp>
      <p:sp>
        <p:nvSpPr>
          <p:cNvPr id="9" name="Freeform 14"/>
          <p:cNvSpPr/>
          <p:nvPr userDrawn="1"/>
        </p:nvSpPr>
        <p:spPr>
          <a:xfrm>
            <a:off x="2350297" y="1877176"/>
            <a:ext cx="10451306" cy="191129"/>
          </a:xfrm>
          <a:custGeom>
            <a:avLst/>
            <a:gdLst>
              <a:gd name="connsiteX0" fmla="*/ 53198 w 9879013"/>
              <a:gd name="connsiteY0" fmla="*/ 0 h 136521"/>
              <a:gd name="connsiteX1" fmla="*/ 9879013 w 9879013"/>
              <a:gd name="connsiteY1" fmla="*/ 0 h 136521"/>
              <a:gd name="connsiteX2" fmla="*/ 9879013 w 9879013"/>
              <a:gd name="connsiteY2" fmla="*/ 134437 h 136521"/>
              <a:gd name="connsiteX3" fmla="*/ 9878201 w 9879013"/>
              <a:gd name="connsiteY3" fmla="*/ 136521 h 136521"/>
              <a:gd name="connsiteX4" fmla="*/ 0 w 9879013"/>
              <a:gd name="connsiteY4" fmla="*/ 136521 h 136521"/>
              <a:gd name="connsiteX5" fmla="*/ 53198 w 9879013"/>
              <a:gd name="connsiteY5" fmla="*/ 0 h 13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013" h="136521">
                <a:moveTo>
                  <a:pt x="53198" y="0"/>
                </a:moveTo>
                <a:lnTo>
                  <a:pt x="9879013" y="0"/>
                </a:lnTo>
                <a:lnTo>
                  <a:pt x="9879013" y="134437"/>
                </a:lnTo>
                <a:lnTo>
                  <a:pt x="9878201" y="136521"/>
                </a:lnTo>
                <a:lnTo>
                  <a:pt x="0" y="136521"/>
                </a:lnTo>
                <a:lnTo>
                  <a:pt x="53198"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err="1">
              <a:solidFill>
                <a:schemeClr val="tx1"/>
              </a:solidFill>
            </a:endParaRPr>
          </a:p>
        </p:txBody>
      </p:sp>
      <p:sp>
        <p:nvSpPr>
          <p:cNvPr id="13" name="Title 1"/>
          <p:cNvSpPr>
            <a:spLocks noGrp="1"/>
          </p:cNvSpPr>
          <p:nvPr>
            <p:ph type="title" hasCustomPrompt="1"/>
          </p:nvPr>
        </p:nvSpPr>
        <p:spPr>
          <a:xfrm>
            <a:off x="3000377" y="511178"/>
            <a:ext cx="9417844" cy="1111582"/>
          </a:xfrm>
          <a:solidFill>
            <a:schemeClr val="bg1"/>
          </a:solidFill>
        </p:spPr>
        <p:txBody>
          <a:bodyPr>
            <a:normAutofit/>
          </a:bodyPr>
          <a:lstStyle>
            <a:lvl1pPr>
              <a:defRPr sz="3780" cap="all" baseline="0">
                <a:solidFill>
                  <a:schemeClr val="tx1">
                    <a:lumMod val="85000"/>
                    <a:lumOff val="15000"/>
                  </a:schemeClr>
                </a:solidFill>
              </a:defRPr>
            </a:lvl1pPr>
          </a:lstStyle>
          <a:p>
            <a:r>
              <a:rPr lang="en-US" dirty="0" smtClean="0"/>
              <a:t>TITLE</a:t>
            </a:r>
            <a:endParaRPr lang="en-US" dirty="0"/>
          </a:p>
        </p:txBody>
      </p:sp>
      <p:sp>
        <p:nvSpPr>
          <p:cNvPr id="16" name="Tijdelijke aanduiding voor tekst 4">
            <a:extLst>
              <a:ext uri="{FF2B5EF4-FFF2-40B4-BE49-F238E27FC236}">
                <a16:creationId xmlns:a16="http://schemas.microsoft.com/office/drawing/2014/main" id="{64C1FB8B-5004-46C3-9305-CC1115E71EA4}"/>
              </a:ext>
            </a:extLst>
          </p:cNvPr>
          <p:cNvSpPr>
            <a:spLocks noGrp="1"/>
          </p:cNvSpPr>
          <p:nvPr>
            <p:ph type="body" sz="quarter" idx="14" hasCustomPrompt="1"/>
          </p:nvPr>
        </p:nvSpPr>
        <p:spPr>
          <a:xfrm>
            <a:off x="3000376" y="2513069"/>
            <a:ext cx="8243528" cy="6110020"/>
          </a:xfrm>
        </p:spPr>
        <p:txBody>
          <a:bodyPr>
            <a:normAutofit/>
          </a:bodyPr>
          <a:lstStyle>
            <a:lvl1pPr marL="0" indent="0">
              <a:buNone/>
              <a:defRPr sz="2520" b="0">
                <a:solidFill>
                  <a:schemeClr val="tx2"/>
                </a:solidFill>
              </a:defRPr>
            </a:lvl1pPr>
          </a:lstStyle>
          <a:p>
            <a:pPr lvl="0"/>
            <a:r>
              <a:rPr lang="nl-NL" dirty="0" err="1" smtClean="0"/>
              <a:t>Text</a:t>
            </a:r>
            <a:endParaRPr lang="nl-NL" dirty="0"/>
          </a:p>
        </p:txBody>
      </p:sp>
      <p:sp>
        <p:nvSpPr>
          <p:cNvPr id="17" name="Right Triangle 26"/>
          <p:cNvSpPr/>
          <p:nvPr userDrawn="1"/>
        </p:nvSpPr>
        <p:spPr>
          <a:xfrm rot="10800000" flipH="1">
            <a:off x="2" y="0"/>
            <a:ext cx="3000374" cy="960120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err="1">
              <a:solidFill>
                <a:schemeClr val="tx1"/>
              </a:solidFill>
            </a:endParaRPr>
          </a:p>
        </p:txBody>
      </p:sp>
    </p:spTree>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_04">
    <p:bg>
      <p:bgPr>
        <a:solidFill>
          <a:schemeClr val="bg1"/>
        </a:solidFill>
        <a:effectLst/>
      </p:bgPr>
    </p:bg>
    <p:spTree>
      <p:nvGrpSpPr>
        <p:cNvPr id="1" name=""/>
        <p:cNvGrpSpPr/>
        <p:nvPr/>
      </p:nvGrpSpPr>
      <p:grpSpPr>
        <a:xfrm>
          <a:off x="0" y="0"/>
          <a:ext cx="0" cy="0"/>
          <a:chOff x="0" y="0"/>
          <a:chExt cx="0" cy="0"/>
        </a:xfrm>
      </p:grpSpPr>
      <p:sp>
        <p:nvSpPr>
          <p:cNvPr id="18" name="Rectangle 30"/>
          <p:cNvSpPr/>
          <p:nvPr userDrawn="1"/>
        </p:nvSpPr>
        <p:spPr>
          <a:xfrm>
            <a:off x="313374" y="2373631"/>
            <a:ext cx="12294970" cy="6907529"/>
          </a:xfrm>
          <a:custGeom>
            <a:avLst/>
            <a:gdLst>
              <a:gd name="connsiteX0" fmla="*/ 0 w 9620344"/>
              <a:gd name="connsiteY0" fmla="*/ 0 h 4933949"/>
              <a:gd name="connsiteX1" fmla="*/ 9620344 w 9620344"/>
              <a:gd name="connsiteY1" fmla="*/ 0 h 4933949"/>
              <a:gd name="connsiteX2" fmla="*/ 9620344 w 9620344"/>
              <a:gd name="connsiteY2" fmla="*/ 4933949 h 4933949"/>
              <a:gd name="connsiteX3" fmla="*/ 0 w 9620344"/>
              <a:gd name="connsiteY3" fmla="*/ 4933949 h 4933949"/>
              <a:gd name="connsiteX4" fmla="*/ 0 w 9620344"/>
              <a:gd name="connsiteY4" fmla="*/ 0 h 4933949"/>
              <a:gd name="connsiteX0" fmla="*/ 2076450 w 11696794"/>
              <a:gd name="connsiteY0" fmla="*/ 0 h 4933949"/>
              <a:gd name="connsiteX1" fmla="*/ 11696794 w 11696794"/>
              <a:gd name="connsiteY1" fmla="*/ 0 h 4933949"/>
              <a:gd name="connsiteX2" fmla="*/ 11696794 w 11696794"/>
              <a:gd name="connsiteY2" fmla="*/ 4933949 h 4933949"/>
              <a:gd name="connsiteX3" fmla="*/ 0 w 11696794"/>
              <a:gd name="connsiteY3" fmla="*/ 4933949 h 4933949"/>
              <a:gd name="connsiteX4" fmla="*/ 2076450 w 11696794"/>
              <a:gd name="connsiteY4" fmla="*/ 0 h 4933949"/>
              <a:gd name="connsiteX0" fmla="*/ 2089150 w 11709494"/>
              <a:gd name="connsiteY0" fmla="*/ 0 h 4933949"/>
              <a:gd name="connsiteX1" fmla="*/ 11709494 w 11709494"/>
              <a:gd name="connsiteY1" fmla="*/ 0 h 4933949"/>
              <a:gd name="connsiteX2" fmla="*/ 11709494 w 11709494"/>
              <a:gd name="connsiteY2" fmla="*/ 4933949 h 4933949"/>
              <a:gd name="connsiteX3" fmla="*/ 0 w 11709494"/>
              <a:gd name="connsiteY3" fmla="*/ 4933949 h 4933949"/>
              <a:gd name="connsiteX4" fmla="*/ 2089150 w 11709494"/>
              <a:gd name="connsiteY4" fmla="*/ 0 h 493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9494" h="4933949">
                <a:moveTo>
                  <a:pt x="2089150" y="0"/>
                </a:moveTo>
                <a:lnTo>
                  <a:pt x="11709494" y="0"/>
                </a:lnTo>
                <a:lnTo>
                  <a:pt x="11709494" y="4933949"/>
                </a:lnTo>
                <a:lnTo>
                  <a:pt x="0" y="4933949"/>
                </a:lnTo>
                <a:lnTo>
                  <a:pt x="208915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a:solidFill>
                <a:schemeClr val="tx1"/>
              </a:solidFill>
            </a:endParaRPr>
          </a:p>
        </p:txBody>
      </p:sp>
      <p:sp>
        <p:nvSpPr>
          <p:cNvPr id="9" name="Freeform 14"/>
          <p:cNvSpPr/>
          <p:nvPr userDrawn="1"/>
        </p:nvSpPr>
        <p:spPr>
          <a:xfrm>
            <a:off x="2350297" y="1877176"/>
            <a:ext cx="10451306" cy="191129"/>
          </a:xfrm>
          <a:custGeom>
            <a:avLst/>
            <a:gdLst>
              <a:gd name="connsiteX0" fmla="*/ 53198 w 9879013"/>
              <a:gd name="connsiteY0" fmla="*/ 0 h 136521"/>
              <a:gd name="connsiteX1" fmla="*/ 9879013 w 9879013"/>
              <a:gd name="connsiteY1" fmla="*/ 0 h 136521"/>
              <a:gd name="connsiteX2" fmla="*/ 9879013 w 9879013"/>
              <a:gd name="connsiteY2" fmla="*/ 134437 h 136521"/>
              <a:gd name="connsiteX3" fmla="*/ 9878201 w 9879013"/>
              <a:gd name="connsiteY3" fmla="*/ 136521 h 136521"/>
              <a:gd name="connsiteX4" fmla="*/ 0 w 9879013"/>
              <a:gd name="connsiteY4" fmla="*/ 136521 h 136521"/>
              <a:gd name="connsiteX5" fmla="*/ 53198 w 9879013"/>
              <a:gd name="connsiteY5" fmla="*/ 0 h 13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013" h="136521">
                <a:moveTo>
                  <a:pt x="53198" y="0"/>
                </a:moveTo>
                <a:lnTo>
                  <a:pt x="9879013" y="0"/>
                </a:lnTo>
                <a:lnTo>
                  <a:pt x="9879013" y="134437"/>
                </a:lnTo>
                <a:lnTo>
                  <a:pt x="9878201" y="136521"/>
                </a:lnTo>
                <a:lnTo>
                  <a:pt x="0" y="136521"/>
                </a:lnTo>
                <a:lnTo>
                  <a:pt x="53198"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err="1">
              <a:solidFill>
                <a:schemeClr val="tx1"/>
              </a:solidFill>
            </a:endParaRPr>
          </a:p>
        </p:txBody>
      </p:sp>
      <p:sp>
        <p:nvSpPr>
          <p:cNvPr id="13" name="Title 1"/>
          <p:cNvSpPr>
            <a:spLocks noGrp="1"/>
          </p:cNvSpPr>
          <p:nvPr>
            <p:ph type="title" hasCustomPrompt="1"/>
          </p:nvPr>
        </p:nvSpPr>
        <p:spPr>
          <a:xfrm>
            <a:off x="3000377" y="511178"/>
            <a:ext cx="9417844" cy="1111582"/>
          </a:xfrm>
          <a:solidFill>
            <a:schemeClr val="bg1"/>
          </a:solidFill>
        </p:spPr>
        <p:txBody>
          <a:bodyPr>
            <a:normAutofit/>
          </a:bodyPr>
          <a:lstStyle>
            <a:lvl1pPr>
              <a:defRPr sz="3780" cap="all" baseline="0">
                <a:solidFill>
                  <a:schemeClr val="tx1">
                    <a:lumMod val="85000"/>
                    <a:lumOff val="15000"/>
                  </a:schemeClr>
                </a:solidFill>
              </a:defRPr>
            </a:lvl1pPr>
          </a:lstStyle>
          <a:p>
            <a:r>
              <a:rPr lang="en-US" dirty="0" smtClean="0"/>
              <a:t>TITLE</a:t>
            </a:r>
            <a:endParaRPr lang="en-US" dirty="0"/>
          </a:p>
        </p:txBody>
      </p:sp>
      <p:sp>
        <p:nvSpPr>
          <p:cNvPr id="16" name="Tijdelijke aanduiding voor tekst 4">
            <a:extLst>
              <a:ext uri="{FF2B5EF4-FFF2-40B4-BE49-F238E27FC236}">
                <a16:creationId xmlns:a16="http://schemas.microsoft.com/office/drawing/2014/main" id="{64C1FB8B-5004-46C3-9305-CC1115E71EA4}"/>
              </a:ext>
            </a:extLst>
          </p:cNvPr>
          <p:cNvSpPr>
            <a:spLocks noGrp="1"/>
          </p:cNvSpPr>
          <p:nvPr>
            <p:ph type="body" sz="quarter" idx="14" hasCustomPrompt="1"/>
          </p:nvPr>
        </p:nvSpPr>
        <p:spPr>
          <a:xfrm>
            <a:off x="3000376" y="2513069"/>
            <a:ext cx="8243528" cy="6110020"/>
          </a:xfrm>
        </p:spPr>
        <p:txBody>
          <a:bodyPr>
            <a:normAutofit/>
          </a:bodyPr>
          <a:lstStyle>
            <a:lvl1pPr marL="0" indent="0">
              <a:buNone/>
              <a:defRPr sz="2520" b="0">
                <a:solidFill>
                  <a:srgbClr val="53A228"/>
                </a:solidFill>
              </a:defRPr>
            </a:lvl1pPr>
          </a:lstStyle>
          <a:p>
            <a:pPr lvl="0"/>
            <a:r>
              <a:rPr lang="nl-NL" dirty="0" err="1" smtClean="0"/>
              <a:t>Text</a:t>
            </a:r>
            <a:endParaRPr lang="nl-NL" dirty="0"/>
          </a:p>
        </p:txBody>
      </p:sp>
      <p:sp>
        <p:nvSpPr>
          <p:cNvPr id="17" name="Right Triangle 26"/>
          <p:cNvSpPr/>
          <p:nvPr userDrawn="1"/>
        </p:nvSpPr>
        <p:spPr>
          <a:xfrm rot="10800000" flipH="1">
            <a:off x="2" y="0"/>
            <a:ext cx="3000374" cy="9601200"/>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012" tIns="48006" rIns="96012" bIns="48006" numCol="1" spcCol="0" rtlCol="0" fromWordArt="0" anchor="ctr" anchorCtr="0" forceAA="0" compatLnSpc="1">
            <a:prstTxWarp prst="textNoShape">
              <a:avLst/>
            </a:prstTxWarp>
            <a:noAutofit/>
          </a:bodyPr>
          <a:lstStyle/>
          <a:p>
            <a:pPr algn="ctr"/>
            <a:endParaRPr lang="en-US" sz="1890" dirty="0" err="1">
              <a:solidFill>
                <a:schemeClr val="tx1"/>
              </a:solidFill>
            </a:endParaRPr>
          </a:p>
        </p:txBody>
      </p:sp>
    </p:spTree>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slide_01">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43C8606-F5A9-498A-AF87-9FDDB688D545}"/>
              </a:ext>
            </a:extLst>
          </p:cNvPr>
          <p:cNvSpPr>
            <a:spLocks noGrp="1"/>
          </p:cNvSpPr>
          <p:nvPr>
            <p:ph type="body" sz="quarter" idx="10" hasCustomPrompt="1"/>
          </p:nvPr>
        </p:nvSpPr>
        <p:spPr>
          <a:xfrm>
            <a:off x="2379467" y="3542596"/>
            <a:ext cx="8042671" cy="4853940"/>
          </a:xfrm>
        </p:spPr>
        <p:txBody>
          <a:bodyPr>
            <a:normAutofit/>
          </a:bodyPr>
          <a:lstStyle>
            <a:lvl1pPr>
              <a:defRPr sz="4200" i="1">
                <a:solidFill>
                  <a:schemeClr val="tx2"/>
                </a:solidFill>
              </a:defRPr>
            </a:lvl1pPr>
          </a:lstStyle>
          <a:p>
            <a:pPr lvl="0"/>
            <a:r>
              <a:rPr lang="en-US" dirty="0"/>
              <a:t>QUOTE HERE</a:t>
            </a:r>
          </a:p>
        </p:txBody>
      </p:sp>
      <p:sp>
        <p:nvSpPr>
          <p:cNvPr id="13" name="AutoShape 3">
            <a:extLst>
              <a:ext uri="{FF2B5EF4-FFF2-40B4-BE49-F238E27FC236}">
                <a16:creationId xmlns:a16="http://schemas.microsoft.com/office/drawing/2014/main" id="{0E1D52F9-861A-41B8-951A-5E6DE795F1D8}"/>
              </a:ext>
            </a:extLst>
          </p:cNvPr>
          <p:cNvSpPr>
            <a:spLocks noChangeAspect="1" noChangeArrowheads="1" noTextEdit="1"/>
          </p:cNvSpPr>
          <p:nvPr userDrawn="1"/>
        </p:nvSpPr>
        <p:spPr bwMode="auto">
          <a:xfrm>
            <a:off x="1508524" y="588967"/>
            <a:ext cx="1181814" cy="1240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6012" tIns="48006" rIns="96012" bIns="48006" numCol="1" anchor="t" anchorCtr="0" compatLnSpc="1">
            <a:prstTxWarp prst="textNoShape">
              <a:avLst/>
            </a:prstTxWarp>
          </a:bodyPr>
          <a:lstStyle/>
          <a:p>
            <a:endParaRPr lang="nl-NL" sz="1890"/>
          </a:p>
        </p:txBody>
      </p:sp>
      <p:grpSp>
        <p:nvGrpSpPr>
          <p:cNvPr id="21" name="Group 20">
            <a:extLst>
              <a:ext uri="{FF2B5EF4-FFF2-40B4-BE49-F238E27FC236}">
                <a16:creationId xmlns:a16="http://schemas.microsoft.com/office/drawing/2014/main" id="{5404AC84-00BA-4135-A00C-B7C0F752FA4E}"/>
              </a:ext>
            </a:extLst>
          </p:cNvPr>
          <p:cNvGrpSpPr/>
          <p:nvPr userDrawn="1"/>
        </p:nvGrpSpPr>
        <p:grpSpPr>
          <a:xfrm>
            <a:off x="5550769" y="837351"/>
            <a:ext cx="1700067" cy="1982897"/>
            <a:chOff x="5286444" y="598105"/>
            <a:chExt cx="1619111" cy="1416355"/>
          </a:xfrm>
        </p:grpSpPr>
        <p:grpSp>
          <p:nvGrpSpPr>
            <p:cNvPr id="20" name="Group 19">
              <a:extLst>
                <a:ext uri="{FF2B5EF4-FFF2-40B4-BE49-F238E27FC236}">
                  <a16:creationId xmlns:a16="http://schemas.microsoft.com/office/drawing/2014/main" id="{0FADD4B2-35F7-46DD-8787-ADE7CB4264F4}"/>
                </a:ext>
              </a:extLst>
            </p:cNvPr>
            <p:cNvGrpSpPr/>
            <p:nvPr userDrawn="1"/>
          </p:nvGrpSpPr>
          <p:grpSpPr>
            <a:xfrm>
              <a:off x="5286444" y="598105"/>
              <a:ext cx="1619111" cy="1416355"/>
              <a:chOff x="5286444" y="598105"/>
              <a:chExt cx="1619111" cy="1416355"/>
            </a:xfrm>
          </p:grpSpPr>
          <p:sp>
            <p:nvSpPr>
              <p:cNvPr id="17" name="Rectangle 16">
                <a:extLst>
                  <a:ext uri="{FF2B5EF4-FFF2-40B4-BE49-F238E27FC236}">
                    <a16:creationId xmlns:a16="http://schemas.microsoft.com/office/drawing/2014/main" id="{3C04E60C-C607-4EDD-BF0E-8F6C4C7A6C61}"/>
                  </a:ext>
                </a:extLst>
              </p:cNvPr>
              <p:cNvSpPr/>
              <p:nvPr userDrawn="1"/>
            </p:nvSpPr>
            <p:spPr>
              <a:xfrm>
                <a:off x="5286444" y="598105"/>
                <a:ext cx="1619111" cy="1416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baseline="-25000"/>
              </a:p>
            </p:txBody>
          </p:sp>
          <p:sp>
            <p:nvSpPr>
              <p:cNvPr id="3" name="Rectangle 2">
                <a:extLst>
                  <a:ext uri="{FF2B5EF4-FFF2-40B4-BE49-F238E27FC236}">
                    <a16:creationId xmlns:a16="http://schemas.microsoft.com/office/drawing/2014/main" id="{6095B26B-42FF-4FBC-8EE9-661F90B75CF4}"/>
                  </a:ext>
                </a:extLst>
              </p:cNvPr>
              <p:cNvSpPr/>
              <p:nvPr userDrawn="1"/>
            </p:nvSpPr>
            <p:spPr>
              <a:xfrm>
                <a:off x="5315419" y="623452"/>
                <a:ext cx="1561162" cy="1365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baseline="-25000"/>
              </a:p>
            </p:txBody>
          </p:sp>
        </p:grpSp>
        <p:sp>
          <p:nvSpPr>
            <p:cNvPr id="14" name="Freeform 5">
              <a:extLst>
                <a:ext uri="{FF2B5EF4-FFF2-40B4-BE49-F238E27FC236}">
                  <a16:creationId xmlns:a16="http://schemas.microsoft.com/office/drawing/2014/main" id="{A2B0273D-E4E2-4DB9-B78A-73CB73A02022}"/>
                </a:ext>
              </a:extLst>
            </p:cNvPr>
            <p:cNvSpPr>
              <a:spLocks noEditPoints="1"/>
            </p:cNvSpPr>
            <p:nvPr userDrawn="1"/>
          </p:nvSpPr>
          <p:spPr bwMode="auto">
            <a:xfrm>
              <a:off x="5700475" y="981964"/>
              <a:ext cx="791050" cy="624337"/>
            </a:xfrm>
            <a:custGeom>
              <a:avLst/>
              <a:gdLst>
                <a:gd name="T0" fmla="*/ 269 w 634"/>
                <a:gd name="T1" fmla="*/ 70 h 480"/>
                <a:gd name="T2" fmla="*/ 209 w 634"/>
                <a:gd name="T3" fmla="*/ 120 h 480"/>
                <a:gd name="T4" fmla="*/ 164 w 634"/>
                <a:gd name="T5" fmla="*/ 211 h 480"/>
                <a:gd name="T6" fmla="*/ 204 w 634"/>
                <a:gd name="T7" fmla="*/ 286 h 480"/>
                <a:gd name="T8" fmla="*/ 243 w 634"/>
                <a:gd name="T9" fmla="*/ 364 h 480"/>
                <a:gd name="T10" fmla="*/ 126 w 634"/>
                <a:gd name="T11" fmla="*/ 480 h 480"/>
                <a:gd name="T12" fmla="*/ 0 w 634"/>
                <a:gd name="T13" fmla="*/ 340 h 480"/>
                <a:gd name="T14" fmla="*/ 215 w 634"/>
                <a:gd name="T15" fmla="*/ 0 h 480"/>
                <a:gd name="T16" fmla="*/ 269 w 634"/>
                <a:gd name="T17" fmla="*/ 70 h 480"/>
                <a:gd name="T18" fmla="*/ 634 w 634"/>
                <a:gd name="T19" fmla="*/ 70 h 480"/>
                <a:gd name="T20" fmla="*/ 573 w 634"/>
                <a:gd name="T21" fmla="*/ 120 h 480"/>
                <a:gd name="T22" fmla="*/ 529 w 634"/>
                <a:gd name="T23" fmla="*/ 211 h 480"/>
                <a:gd name="T24" fmla="*/ 569 w 634"/>
                <a:gd name="T25" fmla="*/ 286 h 480"/>
                <a:gd name="T26" fmla="*/ 608 w 634"/>
                <a:gd name="T27" fmla="*/ 364 h 480"/>
                <a:gd name="T28" fmla="*/ 491 w 634"/>
                <a:gd name="T29" fmla="*/ 480 h 480"/>
                <a:gd name="T30" fmla="*/ 365 w 634"/>
                <a:gd name="T31" fmla="*/ 340 h 480"/>
                <a:gd name="T32" fmla="*/ 580 w 634"/>
                <a:gd name="T33" fmla="*/ 0 h 480"/>
                <a:gd name="T34" fmla="*/ 634 w 634"/>
                <a:gd name="T35" fmla="*/ 7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4" h="480">
                  <a:moveTo>
                    <a:pt x="269" y="70"/>
                  </a:moveTo>
                  <a:cubicBezTo>
                    <a:pt x="209" y="120"/>
                    <a:pt x="209" y="120"/>
                    <a:pt x="209" y="120"/>
                  </a:cubicBezTo>
                  <a:cubicBezTo>
                    <a:pt x="179" y="145"/>
                    <a:pt x="164" y="175"/>
                    <a:pt x="164" y="211"/>
                  </a:cubicBezTo>
                  <a:cubicBezTo>
                    <a:pt x="164" y="232"/>
                    <a:pt x="177" y="257"/>
                    <a:pt x="204" y="286"/>
                  </a:cubicBezTo>
                  <a:cubicBezTo>
                    <a:pt x="230" y="314"/>
                    <a:pt x="243" y="340"/>
                    <a:pt x="243" y="364"/>
                  </a:cubicBezTo>
                  <a:cubicBezTo>
                    <a:pt x="243" y="441"/>
                    <a:pt x="204" y="480"/>
                    <a:pt x="126" y="480"/>
                  </a:cubicBezTo>
                  <a:cubicBezTo>
                    <a:pt x="42" y="480"/>
                    <a:pt x="0" y="433"/>
                    <a:pt x="0" y="340"/>
                  </a:cubicBezTo>
                  <a:cubicBezTo>
                    <a:pt x="0" y="201"/>
                    <a:pt x="72" y="87"/>
                    <a:pt x="215" y="0"/>
                  </a:cubicBezTo>
                  <a:lnTo>
                    <a:pt x="269" y="70"/>
                  </a:lnTo>
                  <a:close/>
                  <a:moveTo>
                    <a:pt x="634" y="70"/>
                  </a:moveTo>
                  <a:cubicBezTo>
                    <a:pt x="573" y="120"/>
                    <a:pt x="573" y="120"/>
                    <a:pt x="573" y="120"/>
                  </a:cubicBezTo>
                  <a:cubicBezTo>
                    <a:pt x="544" y="145"/>
                    <a:pt x="529" y="175"/>
                    <a:pt x="529" y="211"/>
                  </a:cubicBezTo>
                  <a:cubicBezTo>
                    <a:pt x="529" y="232"/>
                    <a:pt x="542" y="257"/>
                    <a:pt x="569" y="286"/>
                  </a:cubicBezTo>
                  <a:cubicBezTo>
                    <a:pt x="595" y="314"/>
                    <a:pt x="608" y="340"/>
                    <a:pt x="608" y="364"/>
                  </a:cubicBezTo>
                  <a:cubicBezTo>
                    <a:pt x="608" y="441"/>
                    <a:pt x="569" y="480"/>
                    <a:pt x="491" y="480"/>
                  </a:cubicBezTo>
                  <a:cubicBezTo>
                    <a:pt x="407" y="480"/>
                    <a:pt x="365" y="433"/>
                    <a:pt x="365" y="340"/>
                  </a:cubicBezTo>
                  <a:cubicBezTo>
                    <a:pt x="365" y="201"/>
                    <a:pt x="437" y="87"/>
                    <a:pt x="580" y="0"/>
                  </a:cubicBezTo>
                  <a:lnTo>
                    <a:pt x="634"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sz="1890" baseline="-25000"/>
            </a:p>
          </p:txBody>
        </p:sp>
      </p:grpSp>
    </p:spTree>
    <p:extLst>
      <p:ext uri="{BB962C8B-B14F-4D97-AF65-F5344CB8AC3E}">
        <p14:creationId xmlns:p14="http://schemas.microsoft.com/office/powerpoint/2010/main" val="9824787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slide_0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43C8606-F5A9-498A-AF87-9FDDB688D545}"/>
              </a:ext>
            </a:extLst>
          </p:cNvPr>
          <p:cNvSpPr>
            <a:spLocks noGrp="1"/>
          </p:cNvSpPr>
          <p:nvPr>
            <p:ph type="body" sz="quarter" idx="10" hasCustomPrompt="1"/>
          </p:nvPr>
        </p:nvSpPr>
        <p:spPr>
          <a:xfrm>
            <a:off x="3065223" y="3356254"/>
            <a:ext cx="6657373" cy="2853259"/>
          </a:xfrm>
        </p:spPr>
        <p:txBody>
          <a:bodyPr>
            <a:normAutofit/>
          </a:bodyPr>
          <a:lstStyle>
            <a:lvl1pPr>
              <a:defRPr sz="3780" i="1">
                <a:solidFill>
                  <a:schemeClr val="tx2"/>
                </a:solidFill>
              </a:defRPr>
            </a:lvl1pPr>
          </a:lstStyle>
          <a:p>
            <a:pPr lvl="0"/>
            <a:r>
              <a:rPr lang="en-US" dirty="0"/>
              <a:t>QUOTE HERE</a:t>
            </a:r>
          </a:p>
        </p:txBody>
      </p:sp>
      <p:grpSp>
        <p:nvGrpSpPr>
          <p:cNvPr id="12" name="Group 11">
            <a:extLst>
              <a:ext uri="{FF2B5EF4-FFF2-40B4-BE49-F238E27FC236}">
                <a16:creationId xmlns:a16="http://schemas.microsoft.com/office/drawing/2014/main" id="{56A66F70-95D8-4DC0-910F-185B2B163CCA}"/>
              </a:ext>
            </a:extLst>
          </p:cNvPr>
          <p:cNvGrpSpPr/>
          <p:nvPr userDrawn="1"/>
        </p:nvGrpSpPr>
        <p:grpSpPr>
          <a:xfrm>
            <a:off x="5416916" y="615422"/>
            <a:ext cx="1700067" cy="1982897"/>
            <a:chOff x="355739" y="439585"/>
            <a:chExt cx="1619111" cy="1416355"/>
          </a:xfrm>
        </p:grpSpPr>
        <p:grpSp>
          <p:nvGrpSpPr>
            <p:cNvPr id="27" name="Group 26">
              <a:extLst>
                <a:ext uri="{FF2B5EF4-FFF2-40B4-BE49-F238E27FC236}">
                  <a16:creationId xmlns:a16="http://schemas.microsoft.com/office/drawing/2014/main" id="{D5BFB45B-58B7-4D95-8516-CA8F50CE5E02}"/>
                </a:ext>
              </a:extLst>
            </p:cNvPr>
            <p:cNvGrpSpPr/>
            <p:nvPr userDrawn="1"/>
          </p:nvGrpSpPr>
          <p:grpSpPr>
            <a:xfrm>
              <a:off x="355739" y="439585"/>
              <a:ext cx="1619111" cy="1416355"/>
              <a:chOff x="5286444" y="598105"/>
              <a:chExt cx="1619111" cy="1416355"/>
            </a:xfrm>
          </p:grpSpPr>
          <p:sp>
            <p:nvSpPr>
              <p:cNvPr id="29" name="Rectangle 28">
                <a:extLst>
                  <a:ext uri="{FF2B5EF4-FFF2-40B4-BE49-F238E27FC236}">
                    <a16:creationId xmlns:a16="http://schemas.microsoft.com/office/drawing/2014/main" id="{371E806F-8899-4706-B408-11CA2AA17310}"/>
                  </a:ext>
                </a:extLst>
              </p:cNvPr>
              <p:cNvSpPr/>
              <p:nvPr userDrawn="1"/>
            </p:nvSpPr>
            <p:spPr>
              <a:xfrm>
                <a:off x="5286444" y="598105"/>
                <a:ext cx="1619111" cy="1416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baseline="-25000"/>
              </a:p>
            </p:txBody>
          </p:sp>
          <p:sp>
            <p:nvSpPr>
              <p:cNvPr id="30" name="Rectangle 29">
                <a:extLst>
                  <a:ext uri="{FF2B5EF4-FFF2-40B4-BE49-F238E27FC236}">
                    <a16:creationId xmlns:a16="http://schemas.microsoft.com/office/drawing/2014/main" id="{BFEF0DBE-D636-44FC-B104-F35BE64FBA52}"/>
                  </a:ext>
                </a:extLst>
              </p:cNvPr>
              <p:cNvSpPr/>
              <p:nvPr userDrawn="1"/>
            </p:nvSpPr>
            <p:spPr>
              <a:xfrm>
                <a:off x="5315419" y="623452"/>
                <a:ext cx="1561162" cy="1365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baseline="-25000" dirty="0"/>
              </a:p>
            </p:txBody>
          </p:sp>
        </p:grpSp>
        <p:sp>
          <p:nvSpPr>
            <p:cNvPr id="28" name="Freeform 5">
              <a:extLst>
                <a:ext uri="{FF2B5EF4-FFF2-40B4-BE49-F238E27FC236}">
                  <a16:creationId xmlns:a16="http://schemas.microsoft.com/office/drawing/2014/main" id="{D88B4687-28ED-41C9-AD03-60D8CC2697C8}"/>
                </a:ext>
              </a:extLst>
            </p:cNvPr>
            <p:cNvSpPr>
              <a:spLocks noEditPoints="1"/>
            </p:cNvSpPr>
            <p:nvPr userDrawn="1"/>
          </p:nvSpPr>
          <p:spPr bwMode="auto">
            <a:xfrm>
              <a:off x="769770" y="823444"/>
              <a:ext cx="791050" cy="624337"/>
            </a:xfrm>
            <a:custGeom>
              <a:avLst/>
              <a:gdLst>
                <a:gd name="T0" fmla="*/ 269 w 634"/>
                <a:gd name="T1" fmla="*/ 70 h 480"/>
                <a:gd name="T2" fmla="*/ 209 w 634"/>
                <a:gd name="T3" fmla="*/ 120 h 480"/>
                <a:gd name="T4" fmla="*/ 164 w 634"/>
                <a:gd name="T5" fmla="*/ 211 h 480"/>
                <a:gd name="T6" fmla="*/ 204 w 634"/>
                <a:gd name="T7" fmla="*/ 286 h 480"/>
                <a:gd name="T8" fmla="*/ 243 w 634"/>
                <a:gd name="T9" fmla="*/ 364 h 480"/>
                <a:gd name="T10" fmla="*/ 126 w 634"/>
                <a:gd name="T11" fmla="*/ 480 h 480"/>
                <a:gd name="T12" fmla="*/ 0 w 634"/>
                <a:gd name="T13" fmla="*/ 340 h 480"/>
                <a:gd name="T14" fmla="*/ 215 w 634"/>
                <a:gd name="T15" fmla="*/ 0 h 480"/>
                <a:gd name="T16" fmla="*/ 269 w 634"/>
                <a:gd name="T17" fmla="*/ 70 h 480"/>
                <a:gd name="T18" fmla="*/ 634 w 634"/>
                <a:gd name="T19" fmla="*/ 70 h 480"/>
                <a:gd name="T20" fmla="*/ 573 w 634"/>
                <a:gd name="T21" fmla="*/ 120 h 480"/>
                <a:gd name="T22" fmla="*/ 529 w 634"/>
                <a:gd name="T23" fmla="*/ 211 h 480"/>
                <a:gd name="T24" fmla="*/ 569 w 634"/>
                <a:gd name="T25" fmla="*/ 286 h 480"/>
                <a:gd name="T26" fmla="*/ 608 w 634"/>
                <a:gd name="T27" fmla="*/ 364 h 480"/>
                <a:gd name="T28" fmla="*/ 491 w 634"/>
                <a:gd name="T29" fmla="*/ 480 h 480"/>
                <a:gd name="T30" fmla="*/ 365 w 634"/>
                <a:gd name="T31" fmla="*/ 340 h 480"/>
                <a:gd name="T32" fmla="*/ 580 w 634"/>
                <a:gd name="T33" fmla="*/ 0 h 480"/>
                <a:gd name="T34" fmla="*/ 634 w 634"/>
                <a:gd name="T35" fmla="*/ 7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4" h="480">
                  <a:moveTo>
                    <a:pt x="269" y="70"/>
                  </a:moveTo>
                  <a:cubicBezTo>
                    <a:pt x="209" y="120"/>
                    <a:pt x="209" y="120"/>
                    <a:pt x="209" y="120"/>
                  </a:cubicBezTo>
                  <a:cubicBezTo>
                    <a:pt x="179" y="145"/>
                    <a:pt x="164" y="175"/>
                    <a:pt x="164" y="211"/>
                  </a:cubicBezTo>
                  <a:cubicBezTo>
                    <a:pt x="164" y="232"/>
                    <a:pt x="177" y="257"/>
                    <a:pt x="204" y="286"/>
                  </a:cubicBezTo>
                  <a:cubicBezTo>
                    <a:pt x="230" y="314"/>
                    <a:pt x="243" y="340"/>
                    <a:pt x="243" y="364"/>
                  </a:cubicBezTo>
                  <a:cubicBezTo>
                    <a:pt x="243" y="441"/>
                    <a:pt x="204" y="480"/>
                    <a:pt x="126" y="480"/>
                  </a:cubicBezTo>
                  <a:cubicBezTo>
                    <a:pt x="42" y="480"/>
                    <a:pt x="0" y="433"/>
                    <a:pt x="0" y="340"/>
                  </a:cubicBezTo>
                  <a:cubicBezTo>
                    <a:pt x="0" y="201"/>
                    <a:pt x="72" y="87"/>
                    <a:pt x="215" y="0"/>
                  </a:cubicBezTo>
                  <a:lnTo>
                    <a:pt x="269" y="70"/>
                  </a:lnTo>
                  <a:close/>
                  <a:moveTo>
                    <a:pt x="634" y="70"/>
                  </a:moveTo>
                  <a:cubicBezTo>
                    <a:pt x="573" y="120"/>
                    <a:pt x="573" y="120"/>
                    <a:pt x="573" y="120"/>
                  </a:cubicBezTo>
                  <a:cubicBezTo>
                    <a:pt x="544" y="145"/>
                    <a:pt x="529" y="175"/>
                    <a:pt x="529" y="211"/>
                  </a:cubicBezTo>
                  <a:cubicBezTo>
                    <a:pt x="529" y="232"/>
                    <a:pt x="542" y="257"/>
                    <a:pt x="569" y="286"/>
                  </a:cubicBezTo>
                  <a:cubicBezTo>
                    <a:pt x="595" y="314"/>
                    <a:pt x="608" y="340"/>
                    <a:pt x="608" y="364"/>
                  </a:cubicBezTo>
                  <a:cubicBezTo>
                    <a:pt x="608" y="441"/>
                    <a:pt x="569" y="480"/>
                    <a:pt x="491" y="480"/>
                  </a:cubicBezTo>
                  <a:cubicBezTo>
                    <a:pt x="407" y="480"/>
                    <a:pt x="365" y="433"/>
                    <a:pt x="365" y="340"/>
                  </a:cubicBezTo>
                  <a:cubicBezTo>
                    <a:pt x="365" y="201"/>
                    <a:pt x="437" y="87"/>
                    <a:pt x="580" y="0"/>
                  </a:cubicBezTo>
                  <a:lnTo>
                    <a:pt x="634"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sz="1890" baseline="-25000"/>
            </a:p>
          </p:txBody>
        </p:sp>
      </p:grpSp>
      <p:sp>
        <p:nvSpPr>
          <p:cNvPr id="33" name="Freeform: Shape 32">
            <a:extLst>
              <a:ext uri="{FF2B5EF4-FFF2-40B4-BE49-F238E27FC236}">
                <a16:creationId xmlns:a16="http://schemas.microsoft.com/office/drawing/2014/main" id="{372E087B-1A00-44E9-9C9C-CB3B57A703DB}"/>
              </a:ext>
            </a:extLst>
          </p:cNvPr>
          <p:cNvSpPr/>
          <p:nvPr userDrawn="1"/>
        </p:nvSpPr>
        <p:spPr>
          <a:xfrm>
            <a:off x="0" y="0"/>
            <a:ext cx="12801600" cy="9601200"/>
          </a:xfrm>
          <a:custGeom>
            <a:avLst/>
            <a:gdLst>
              <a:gd name="connsiteX0" fmla="*/ 2832537 w 12192000"/>
              <a:gd name="connsiteY0" fmla="*/ 2308996 h 6858000"/>
              <a:gd name="connsiteX1" fmla="*/ 2832537 w 12192000"/>
              <a:gd name="connsiteY1" fmla="*/ 4549003 h 6858000"/>
              <a:gd name="connsiteX2" fmla="*/ 9359462 w 12192000"/>
              <a:gd name="connsiteY2" fmla="*/ 4549003 h 6858000"/>
              <a:gd name="connsiteX3" fmla="*/ 9359462 w 12192000"/>
              <a:gd name="connsiteY3" fmla="*/ 230899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2832537" y="2308996"/>
                </a:moveTo>
                <a:lnTo>
                  <a:pt x="2832537" y="4549003"/>
                </a:lnTo>
                <a:lnTo>
                  <a:pt x="9359462" y="4549003"/>
                </a:lnTo>
                <a:lnTo>
                  <a:pt x="9359462" y="2308996"/>
                </a:lnTo>
                <a:close/>
                <a:moveTo>
                  <a:pt x="0" y="0"/>
                </a:moveTo>
                <a:lnTo>
                  <a:pt x="12192000" y="0"/>
                </a:lnTo>
                <a:lnTo>
                  <a:pt x="12192000" y="6858000"/>
                </a:lnTo>
                <a:lnTo>
                  <a:pt x="0" y="6858000"/>
                </a:lnTo>
                <a:close/>
              </a:path>
            </a:pathLst>
          </a:cu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grpSp>
        <p:nvGrpSpPr>
          <p:cNvPr id="34" name="Group 33">
            <a:extLst>
              <a:ext uri="{FF2B5EF4-FFF2-40B4-BE49-F238E27FC236}">
                <a16:creationId xmlns:a16="http://schemas.microsoft.com/office/drawing/2014/main" id="{C2BDF020-5E66-47A3-85FA-4C988CE6C047}"/>
              </a:ext>
            </a:extLst>
          </p:cNvPr>
          <p:cNvGrpSpPr/>
          <p:nvPr userDrawn="1"/>
        </p:nvGrpSpPr>
        <p:grpSpPr>
          <a:xfrm>
            <a:off x="5550769" y="803437"/>
            <a:ext cx="1700067" cy="1982897"/>
            <a:chOff x="5286444" y="598105"/>
            <a:chExt cx="1619111" cy="1416355"/>
          </a:xfrm>
        </p:grpSpPr>
        <p:grpSp>
          <p:nvGrpSpPr>
            <p:cNvPr id="35" name="Group 34">
              <a:extLst>
                <a:ext uri="{FF2B5EF4-FFF2-40B4-BE49-F238E27FC236}">
                  <a16:creationId xmlns:a16="http://schemas.microsoft.com/office/drawing/2014/main" id="{03DA0CD6-F21E-4B7F-BF57-26443305BC38}"/>
                </a:ext>
              </a:extLst>
            </p:cNvPr>
            <p:cNvGrpSpPr/>
            <p:nvPr userDrawn="1"/>
          </p:nvGrpSpPr>
          <p:grpSpPr>
            <a:xfrm>
              <a:off x="5286444" y="598105"/>
              <a:ext cx="1619111" cy="1416355"/>
              <a:chOff x="5286444" y="598105"/>
              <a:chExt cx="1619111" cy="1416355"/>
            </a:xfrm>
          </p:grpSpPr>
          <p:sp>
            <p:nvSpPr>
              <p:cNvPr id="37" name="Rectangle 36">
                <a:extLst>
                  <a:ext uri="{FF2B5EF4-FFF2-40B4-BE49-F238E27FC236}">
                    <a16:creationId xmlns:a16="http://schemas.microsoft.com/office/drawing/2014/main" id="{64B1CC42-7357-4881-AAF4-5BF83ABB5CE1}"/>
                  </a:ext>
                </a:extLst>
              </p:cNvPr>
              <p:cNvSpPr/>
              <p:nvPr userDrawn="1"/>
            </p:nvSpPr>
            <p:spPr>
              <a:xfrm>
                <a:off x="5286444" y="598105"/>
                <a:ext cx="1619111" cy="1416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baseline="-25000"/>
              </a:p>
            </p:txBody>
          </p:sp>
          <p:sp>
            <p:nvSpPr>
              <p:cNvPr id="38" name="Rectangle 37">
                <a:extLst>
                  <a:ext uri="{FF2B5EF4-FFF2-40B4-BE49-F238E27FC236}">
                    <a16:creationId xmlns:a16="http://schemas.microsoft.com/office/drawing/2014/main" id="{7265388E-E6B0-41BE-AA46-BAFD55F84DB2}"/>
                  </a:ext>
                </a:extLst>
              </p:cNvPr>
              <p:cNvSpPr/>
              <p:nvPr userDrawn="1"/>
            </p:nvSpPr>
            <p:spPr>
              <a:xfrm>
                <a:off x="5315419" y="623452"/>
                <a:ext cx="1561162" cy="1365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baseline="-25000"/>
              </a:p>
            </p:txBody>
          </p:sp>
        </p:grpSp>
        <p:sp>
          <p:nvSpPr>
            <p:cNvPr id="36" name="Freeform 5">
              <a:extLst>
                <a:ext uri="{FF2B5EF4-FFF2-40B4-BE49-F238E27FC236}">
                  <a16:creationId xmlns:a16="http://schemas.microsoft.com/office/drawing/2014/main" id="{6B1291D6-5C89-488A-B6F7-959F86F2A5C6}"/>
                </a:ext>
              </a:extLst>
            </p:cNvPr>
            <p:cNvSpPr>
              <a:spLocks noEditPoints="1"/>
            </p:cNvSpPr>
            <p:nvPr userDrawn="1"/>
          </p:nvSpPr>
          <p:spPr bwMode="auto">
            <a:xfrm>
              <a:off x="5700475" y="981964"/>
              <a:ext cx="791050" cy="624337"/>
            </a:xfrm>
            <a:custGeom>
              <a:avLst/>
              <a:gdLst>
                <a:gd name="T0" fmla="*/ 269 w 634"/>
                <a:gd name="T1" fmla="*/ 70 h 480"/>
                <a:gd name="T2" fmla="*/ 209 w 634"/>
                <a:gd name="T3" fmla="*/ 120 h 480"/>
                <a:gd name="T4" fmla="*/ 164 w 634"/>
                <a:gd name="T5" fmla="*/ 211 h 480"/>
                <a:gd name="T6" fmla="*/ 204 w 634"/>
                <a:gd name="T7" fmla="*/ 286 h 480"/>
                <a:gd name="T8" fmla="*/ 243 w 634"/>
                <a:gd name="T9" fmla="*/ 364 h 480"/>
                <a:gd name="T10" fmla="*/ 126 w 634"/>
                <a:gd name="T11" fmla="*/ 480 h 480"/>
                <a:gd name="T12" fmla="*/ 0 w 634"/>
                <a:gd name="T13" fmla="*/ 340 h 480"/>
                <a:gd name="T14" fmla="*/ 215 w 634"/>
                <a:gd name="T15" fmla="*/ 0 h 480"/>
                <a:gd name="T16" fmla="*/ 269 w 634"/>
                <a:gd name="T17" fmla="*/ 70 h 480"/>
                <a:gd name="T18" fmla="*/ 634 w 634"/>
                <a:gd name="T19" fmla="*/ 70 h 480"/>
                <a:gd name="T20" fmla="*/ 573 w 634"/>
                <a:gd name="T21" fmla="*/ 120 h 480"/>
                <a:gd name="T22" fmla="*/ 529 w 634"/>
                <a:gd name="T23" fmla="*/ 211 h 480"/>
                <a:gd name="T24" fmla="*/ 569 w 634"/>
                <a:gd name="T25" fmla="*/ 286 h 480"/>
                <a:gd name="T26" fmla="*/ 608 w 634"/>
                <a:gd name="T27" fmla="*/ 364 h 480"/>
                <a:gd name="T28" fmla="*/ 491 w 634"/>
                <a:gd name="T29" fmla="*/ 480 h 480"/>
                <a:gd name="T30" fmla="*/ 365 w 634"/>
                <a:gd name="T31" fmla="*/ 340 h 480"/>
                <a:gd name="T32" fmla="*/ 580 w 634"/>
                <a:gd name="T33" fmla="*/ 0 h 480"/>
                <a:gd name="T34" fmla="*/ 634 w 634"/>
                <a:gd name="T35" fmla="*/ 7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4" h="480">
                  <a:moveTo>
                    <a:pt x="269" y="70"/>
                  </a:moveTo>
                  <a:cubicBezTo>
                    <a:pt x="209" y="120"/>
                    <a:pt x="209" y="120"/>
                    <a:pt x="209" y="120"/>
                  </a:cubicBezTo>
                  <a:cubicBezTo>
                    <a:pt x="179" y="145"/>
                    <a:pt x="164" y="175"/>
                    <a:pt x="164" y="211"/>
                  </a:cubicBezTo>
                  <a:cubicBezTo>
                    <a:pt x="164" y="232"/>
                    <a:pt x="177" y="257"/>
                    <a:pt x="204" y="286"/>
                  </a:cubicBezTo>
                  <a:cubicBezTo>
                    <a:pt x="230" y="314"/>
                    <a:pt x="243" y="340"/>
                    <a:pt x="243" y="364"/>
                  </a:cubicBezTo>
                  <a:cubicBezTo>
                    <a:pt x="243" y="441"/>
                    <a:pt x="204" y="480"/>
                    <a:pt x="126" y="480"/>
                  </a:cubicBezTo>
                  <a:cubicBezTo>
                    <a:pt x="42" y="480"/>
                    <a:pt x="0" y="433"/>
                    <a:pt x="0" y="340"/>
                  </a:cubicBezTo>
                  <a:cubicBezTo>
                    <a:pt x="0" y="201"/>
                    <a:pt x="72" y="87"/>
                    <a:pt x="215" y="0"/>
                  </a:cubicBezTo>
                  <a:lnTo>
                    <a:pt x="269" y="70"/>
                  </a:lnTo>
                  <a:close/>
                  <a:moveTo>
                    <a:pt x="634" y="70"/>
                  </a:moveTo>
                  <a:cubicBezTo>
                    <a:pt x="573" y="120"/>
                    <a:pt x="573" y="120"/>
                    <a:pt x="573" y="120"/>
                  </a:cubicBezTo>
                  <a:cubicBezTo>
                    <a:pt x="544" y="145"/>
                    <a:pt x="529" y="175"/>
                    <a:pt x="529" y="211"/>
                  </a:cubicBezTo>
                  <a:cubicBezTo>
                    <a:pt x="529" y="232"/>
                    <a:pt x="542" y="257"/>
                    <a:pt x="569" y="286"/>
                  </a:cubicBezTo>
                  <a:cubicBezTo>
                    <a:pt x="595" y="314"/>
                    <a:pt x="608" y="340"/>
                    <a:pt x="608" y="364"/>
                  </a:cubicBezTo>
                  <a:cubicBezTo>
                    <a:pt x="608" y="441"/>
                    <a:pt x="569" y="480"/>
                    <a:pt x="491" y="480"/>
                  </a:cubicBezTo>
                  <a:cubicBezTo>
                    <a:pt x="407" y="480"/>
                    <a:pt x="365" y="433"/>
                    <a:pt x="365" y="340"/>
                  </a:cubicBezTo>
                  <a:cubicBezTo>
                    <a:pt x="365" y="201"/>
                    <a:pt x="437" y="87"/>
                    <a:pt x="580" y="0"/>
                  </a:cubicBezTo>
                  <a:lnTo>
                    <a:pt x="634"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sz="1890" baseline="-25000"/>
            </a:p>
          </p:txBody>
        </p:sp>
      </p:grpSp>
    </p:spTree>
    <p:extLst>
      <p:ext uri="{BB962C8B-B14F-4D97-AF65-F5344CB8AC3E}">
        <p14:creationId xmlns:p14="http://schemas.microsoft.com/office/powerpoint/2010/main" val="12183279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slide_03">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2832BC7-2774-4BF4-A3E1-48892361FABC}"/>
              </a:ext>
            </a:extLst>
          </p:cNvPr>
          <p:cNvGrpSpPr/>
          <p:nvPr userDrawn="1"/>
        </p:nvGrpSpPr>
        <p:grpSpPr>
          <a:xfrm>
            <a:off x="0" y="0"/>
            <a:ext cx="12801600" cy="9601200"/>
            <a:chOff x="0" y="0"/>
            <a:chExt cx="12192000" cy="6858000"/>
          </a:xfrm>
        </p:grpSpPr>
        <p:sp>
          <p:nvSpPr>
            <p:cNvPr id="3" name="Rectangle 2">
              <a:extLst>
                <a:ext uri="{FF2B5EF4-FFF2-40B4-BE49-F238E27FC236}">
                  <a16:creationId xmlns:a16="http://schemas.microsoft.com/office/drawing/2014/main" id="{6095B26B-42FF-4FBC-8EE9-661F90B75CF4}"/>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sp>
          <p:nvSpPr>
            <p:cNvPr id="5" name="Rectangle 4">
              <a:extLst>
                <a:ext uri="{FF2B5EF4-FFF2-40B4-BE49-F238E27FC236}">
                  <a16:creationId xmlns:a16="http://schemas.microsoft.com/office/drawing/2014/main" id="{B9EDD691-9428-44F7-B913-CCFC7906678C}"/>
                </a:ext>
              </a:extLst>
            </p:cNvPr>
            <p:cNvSpPr/>
            <p:nvPr userDrawn="1"/>
          </p:nvSpPr>
          <p:spPr>
            <a:xfrm>
              <a:off x="2090057" y="1526466"/>
              <a:ext cx="8076656" cy="38050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grpSp>
      <p:sp>
        <p:nvSpPr>
          <p:cNvPr id="8" name="Text Placeholder 7">
            <a:extLst>
              <a:ext uri="{FF2B5EF4-FFF2-40B4-BE49-F238E27FC236}">
                <a16:creationId xmlns:a16="http://schemas.microsoft.com/office/drawing/2014/main" id="{843C8606-F5A9-498A-AF87-9FDDB688D545}"/>
              </a:ext>
            </a:extLst>
          </p:cNvPr>
          <p:cNvSpPr>
            <a:spLocks noGrp="1"/>
          </p:cNvSpPr>
          <p:nvPr>
            <p:ph type="body" sz="quarter" idx="10" hasCustomPrompt="1"/>
          </p:nvPr>
        </p:nvSpPr>
        <p:spPr>
          <a:xfrm>
            <a:off x="2431974" y="2460308"/>
            <a:ext cx="8042671" cy="4593907"/>
          </a:xfrm>
        </p:spPr>
        <p:txBody>
          <a:bodyPr>
            <a:normAutofit/>
          </a:bodyPr>
          <a:lstStyle>
            <a:lvl1pPr>
              <a:defRPr sz="4200" i="1">
                <a:solidFill>
                  <a:schemeClr val="bg2"/>
                </a:solidFill>
              </a:defRPr>
            </a:lvl1pPr>
          </a:lstStyle>
          <a:p>
            <a:pPr lvl="0"/>
            <a:r>
              <a:rPr lang="en-US" dirty="0"/>
              <a:t>QUOTE HERE</a:t>
            </a:r>
          </a:p>
        </p:txBody>
      </p:sp>
      <p:sp>
        <p:nvSpPr>
          <p:cNvPr id="9" name="Freeform 5">
            <a:extLst>
              <a:ext uri="{FF2B5EF4-FFF2-40B4-BE49-F238E27FC236}">
                <a16:creationId xmlns:a16="http://schemas.microsoft.com/office/drawing/2014/main" id="{E6140FD6-1771-42AB-B90E-5BA2AFE01848}"/>
              </a:ext>
            </a:extLst>
          </p:cNvPr>
          <p:cNvSpPr>
            <a:spLocks noEditPoints="1"/>
          </p:cNvSpPr>
          <p:nvPr userDrawn="1"/>
        </p:nvSpPr>
        <p:spPr bwMode="auto">
          <a:xfrm>
            <a:off x="1242990" y="1169835"/>
            <a:ext cx="830604" cy="874072"/>
          </a:xfrm>
          <a:custGeom>
            <a:avLst/>
            <a:gdLst>
              <a:gd name="T0" fmla="*/ 269 w 634"/>
              <a:gd name="T1" fmla="*/ 70 h 480"/>
              <a:gd name="T2" fmla="*/ 209 w 634"/>
              <a:gd name="T3" fmla="*/ 120 h 480"/>
              <a:gd name="T4" fmla="*/ 164 w 634"/>
              <a:gd name="T5" fmla="*/ 211 h 480"/>
              <a:gd name="T6" fmla="*/ 204 w 634"/>
              <a:gd name="T7" fmla="*/ 286 h 480"/>
              <a:gd name="T8" fmla="*/ 243 w 634"/>
              <a:gd name="T9" fmla="*/ 364 h 480"/>
              <a:gd name="T10" fmla="*/ 126 w 634"/>
              <a:gd name="T11" fmla="*/ 480 h 480"/>
              <a:gd name="T12" fmla="*/ 0 w 634"/>
              <a:gd name="T13" fmla="*/ 340 h 480"/>
              <a:gd name="T14" fmla="*/ 215 w 634"/>
              <a:gd name="T15" fmla="*/ 0 h 480"/>
              <a:gd name="T16" fmla="*/ 269 w 634"/>
              <a:gd name="T17" fmla="*/ 70 h 480"/>
              <a:gd name="T18" fmla="*/ 634 w 634"/>
              <a:gd name="T19" fmla="*/ 70 h 480"/>
              <a:gd name="T20" fmla="*/ 573 w 634"/>
              <a:gd name="T21" fmla="*/ 120 h 480"/>
              <a:gd name="T22" fmla="*/ 529 w 634"/>
              <a:gd name="T23" fmla="*/ 211 h 480"/>
              <a:gd name="T24" fmla="*/ 569 w 634"/>
              <a:gd name="T25" fmla="*/ 286 h 480"/>
              <a:gd name="T26" fmla="*/ 608 w 634"/>
              <a:gd name="T27" fmla="*/ 364 h 480"/>
              <a:gd name="T28" fmla="*/ 491 w 634"/>
              <a:gd name="T29" fmla="*/ 480 h 480"/>
              <a:gd name="T30" fmla="*/ 365 w 634"/>
              <a:gd name="T31" fmla="*/ 340 h 480"/>
              <a:gd name="T32" fmla="*/ 580 w 634"/>
              <a:gd name="T33" fmla="*/ 0 h 480"/>
              <a:gd name="T34" fmla="*/ 634 w 634"/>
              <a:gd name="T35" fmla="*/ 7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4" h="480">
                <a:moveTo>
                  <a:pt x="269" y="70"/>
                </a:moveTo>
                <a:cubicBezTo>
                  <a:pt x="209" y="120"/>
                  <a:pt x="209" y="120"/>
                  <a:pt x="209" y="120"/>
                </a:cubicBezTo>
                <a:cubicBezTo>
                  <a:pt x="179" y="145"/>
                  <a:pt x="164" y="175"/>
                  <a:pt x="164" y="211"/>
                </a:cubicBezTo>
                <a:cubicBezTo>
                  <a:pt x="164" y="232"/>
                  <a:pt x="177" y="257"/>
                  <a:pt x="204" y="286"/>
                </a:cubicBezTo>
                <a:cubicBezTo>
                  <a:pt x="230" y="314"/>
                  <a:pt x="243" y="340"/>
                  <a:pt x="243" y="364"/>
                </a:cubicBezTo>
                <a:cubicBezTo>
                  <a:pt x="243" y="441"/>
                  <a:pt x="204" y="480"/>
                  <a:pt x="126" y="480"/>
                </a:cubicBezTo>
                <a:cubicBezTo>
                  <a:pt x="42" y="480"/>
                  <a:pt x="0" y="433"/>
                  <a:pt x="0" y="340"/>
                </a:cubicBezTo>
                <a:cubicBezTo>
                  <a:pt x="0" y="201"/>
                  <a:pt x="72" y="87"/>
                  <a:pt x="215" y="0"/>
                </a:cubicBezTo>
                <a:lnTo>
                  <a:pt x="269" y="70"/>
                </a:lnTo>
                <a:close/>
                <a:moveTo>
                  <a:pt x="634" y="70"/>
                </a:moveTo>
                <a:cubicBezTo>
                  <a:pt x="573" y="120"/>
                  <a:pt x="573" y="120"/>
                  <a:pt x="573" y="120"/>
                </a:cubicBezTo>
                <a:cubicBezTo>
                  <a:pt x="544" y="145"/>
                  <a:pt x="529" y="175"/>
                  <a:pt x="529" y="211"/>
                </a:cubicBezTo>
                <a:cubicBezTo>
                  <a:pt x="529" y="232"/>
                  <a:pt x="542" y="257"/>
                  <a:pt x="569" y="286"/>
                </a:cubicBezTo>
                <a:cubicBezTo>
                  <a:pt x="595" y="314"/>
                  <a:pt x="608" y="340"/>
                  <a:pt x="608" y="364"/>
                </a:cubicBezTo>
                <a:cubicBezTo>
                  <a:pt x="608" y="441"/>
                  <a:pt x="569" y="480"/>
                  <a:pt x="491" y="480"/>
                </a:cubicBezTo>
                <a:cubicBezTo>
                  <a:pt x="407" y="480"/>
                  <a:pt x="365" y="433"/>
                  <a:pt x="365" y="340"/>
                </a:cubicBezTo>
                <a:cubicBezTo>
                  <a:pt x="365" y="201"/>
                  <a:pt x="437" y="87"/>
                  <a:pt x="580" y="0"/>
                </a:cubicBezTo>
                <a:lnTo>
                  <a:pt x="634" y="70"/>
                </a:lnTo>
                <a:close/>
              </a:path>
            </a:pathLst>
          </a:custGeom>
          <a:solidFill>
            <a:schemeClr val="bg1"/>
          </a:solidFill>
          <a:ln>
            <a:noFill/>
          </a:ln>
        </p:spPr>
        <p:txBody>
          <a:bodyPr vert="horz" wrap="square" lIns="96012" tIns="48006" rIns="96012" bIns="48006" numCol="1" anchor="t" anchorCtr="0" compatLnSpc="1">
            <a:prstTxWarp prst="textNoShape">
              <a:avLst/>
            </a:prstTxWarp>
          </a:bodyPr>
          <a:lstStyle/>
          <a:p>
            <a:endParaRPr lang="nl-NL" sz="1890"/>
          </a:p>
        </p:txBody>
      </p:sp>
      <p:sp>
        <p:nvSpPr>
          <p:cNvPr id="10" name="Freeform 5">
            <a:extLst>
              <a:ext uri="{FF2B5EF4-FFF2-40B4-BE49-F238E27FC236}">
                <a16:creationId xmlns:a16="http://schemas.microsoft.com/office/drawing/2014/main" id="{A890DA32-07DC-4EAA-A496-71B7F5509058}"/>
              </a:ext>
            </a:extLst>
          </p:cNvPr>
          <p:cNvSpPr>
            <a:spLocks noEditPoints="1"/>
          </p:cNvSpPr>
          <p:nvPr userDrawn="1"/>
        </p:nvSpPr>
        <p:spPr bwMode="auto">
          <a:xfrm>
            <a:off x="11012212" y="6622377"/>
            <a:ext cx="830604" cy="874072"/>
          </a:xfrm>
          <a:custGeom>
            <a:avLst/>
            <a:gdLst>
              <a:gd name="T0" fmla="*/ 269 w 634"/>
              <a:gd name="T1" fmla="*/ 70 h 480"/>
              <a:gd name="T2" fmla="*/ 209 w 634"/>
              <a:gd name="T3" fmla="*/ 120 h 480"/>
              <a:gd name="T4" fmla="*/ 164 w 634"/>
              <a:gd name="T5" fmla="*/ 211 h 480"/>
              <a:gd name="T6" fmla="*/ 204 w 634"/>
              <a:gd name="T7" fmla="*/ 286 h 480"/>
              <a:gd name="T8" fmla="*/ 243 w 634"/>
              <a:gd name="T9" fmla="*/ 364 h 480"/>
              <a:gd name="T10" fmla="*/ 126 w 634"/>
              <a:gd name="T11" fmla="*/ 480 h 480"/>
              <a:gd name="T12" fmla="*/ 0 w 634"/>
              <a:gd name="T13" fmla="*/ 340 h 480"/>
              <a:gd name="T14" fmla="*/ 215 w 634"/>
              <a:gd name="T15" fmla="*/ 0 h 480"/>
              <a:gd name="T16" fmla="*/ 269 w 634"/>
              <a:gd name="T17" fmla="*/ 70 h 480"/>
              <a:gd name="T18" fmla="*/ 634 w 634"/>
              <a:gd name="T19" fmla="*/ 70 h 480"/>
              <a:gd name="T20" fmla="*/ 573 w 634"/>
              <a:gd name="T21" fmla="*/ 120 h 480"/>
              <a:gd name="T22" fmla="*/ 529 w 634"/>
              <a:gd name="T23" fmla="*/ 211 h 480"/>
              <a:gd name="T24" fmla="*/ 569 w 634"/>
              <a:gd name="T25" fmla="*/ 286 h 480"/>
              <a:gd name="T26" fmla="*/ 608 w 634"/>
              <a:gd name="T27" fmla="*/ 364 h 480"/>
              <a:gd name="T28" fmla="*/ 491 w 634"/>
              <a:gd name="T29" fmla="*/ 480 h 480"/>
              <a:gd name="T30" fmla="*/ 365 w 634"/>
              <a:gd name="T31" fmla="*/ 340 h 480"/>
              <a:gd name="T32" fmla="*/ 580 w 634"/>
              <a:gd name="T33" fmla="*/ 0 h 480"/>
              <a:gd name="T34" fmla="*/ 634 w 634"/>
              <a:gd name="T35" fmla="*/ 7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4" h="480">
                <a:moveTo>
                  <a:pt x="269" y="70"/>
                </a:moveTo>
                <a:cubicBezTo>
                  <a:pt x="209" y="120"/>
                  <a:pt x="209" y="120"/>
                  <a:pt x="209" y="120"/>
                </a:cubicBezTo>
                <a:cubicBezTo>
                  <a:pt x="179" y="145"/>
                  <a:pt x="164" y="175"/>
                  <a:pt x="164" y="211"/>
                </a:cubicBezTo>
                <a:cubicBezTo>
                  <a:pt x="164" y="232"/>
                  <a:pt x="177" y="257"/>
                  <a:pt x="204" y="286"/>
                </a:cubicBezTo>
                <a:cubicBezTo>
                  <a:pt x="230" y="314"/>
                  <a:pt x="243" y="340"/>
                  <a:pt x="243" y="364"/>
                </a:cubicBezTo>
                <a:cubicBezTo>
                  <a:pt x="243" y="441"/>
                  <a:pt x="204" y="480"/>
                  <a:pt x="126" y="480"/>
                </a:cubicBezTo>
                <a:cubicBezTo>
                  <a:pt x="42" y="480"/>
                  <a:pt x="0" y="433"/>
                  <a:pt x="0" y="340"/>
                </a:cubicBezTo>
                <a:cubicBezTo>
                  <a:pt x="0" y="201"/>
                  <a:pt x="72" y="87"/>
                  <a:pt x="215" y="0"/>
                </a:cubicBezTo>
                <a:lnTo>
                  <a:pt x="269" y="70"/>
                </a:lnTo>
                <a:close/>
                <a:moveTo>
                  <a:pt x="634" y="70"/>
                </a:moveTo>
                <a:cubicBezTo>
                  <a:pt x="573" y="120"/>
                  <a:pt x="573" y="120"/>
                  <a:pt x="573" y="120"/>
                </a:cubicBezTo>
                <a:cubicBezTo>
                  <a:pt x="544" y="145"/>
                  <a:pt x="529" y="175"/>
                  <a:pt x="529" y="211"/>
                </a:cubicBezTo>
                <a:cubicBezTo>
                  <a:pt x="529" y="232"/>
                  <a:pt x="542" y="257"/>
                  <a:pt x="569" y="286"/>
                </a:cubicBezTo>
                <a:cubicBezTo>
                  <a:pt x="595" y="314"/>
                  <a:pt x="608" y="340"/>
                  <a:pt x="608" y="364"/>
                </a:cubicBezTo>
                <a:cubicBezTo>
                  <a:pt x="608" y="441"/>
                  <a:pt x="569" y="480"/>
                  <a:pt x="491" y="480"/>
                </a:cubicBezTo>
                <a:cubicBezTo>
                  <a:pt x="407" y="480"/>
                  <a:pt x="365" y="433"/>
                  <a:pt x="365" y="340"/>
                </a:cubicBezTo>
                <a:cubicBezTo>
                  <a:pt x="365" y="201"/>
                  <a:pt x="437" y="87"/>
                  <a:pt x="580" y="0"/>
                </a:cubicBezTo>
                <a:lnTo>
                  <a:pt x="634" y="70"/>
                </a:lnTo>
                <a:close/>
              </a:path>
            </a:pathLst>
          </a:custGeom>
          <a:solidFill>
            <a:schemeClr val="bg1"/>
          </a:solidFill>
          <a:ln>
            <a:noFill/>
          </a:ln>
        </p:spPr>
        <p:txBody>
          <a:bodyPr vert="horz" wrap="square" lIns="96012" tIns="48006" rIns="96012" bIns="48006" numCol="1" anchor="t" anchorCtr="0" compatLnSpc="1">
            <a:prstTxWarp prst="textNoShape">
              <a:avLst/>
            </a:prstTxWarp>
          </a:bodyPr>
          <a:lstStyle/>
          <a:p>
            <a:endParaRPr lang="nl-NL" sz="1890"/>
          </a:p>
        </p:txBody>
      </p:sp>
    </p:spTree>
    <p:extLst>
      <p:ext uri="{BB962C8B-B14F-4D97-AF65-F5344CB8AC3E}">
        <p14:creationId xmlns:p14="http://schemas.microsoft.com/office/powerpoint/2010/main" val="364881043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slide_04">
    <p:spTree>
      <p:nvGrpSpPr>
        <p:cNvPr id="1" name=""/>
        <p:cNvGrpSpPr/>
        <p:nvPr/>
      </p:nvGrpSpPr>
      <p:grpSpPr>
        <a:xfrm>
          <a:off x="0" y="0"/>
          <a:ext cx="0" cy="0"/>
          <a:chOff x="0" y="0"/>
          <a:chExt cx="0" cy="0"/>
        </a:xfrm>
      </p:grpSpPr>
      <p:sp>
        <p:nvSpPr>
          <p:cNvPr id="34" name="Text Placeholder 13">
            <a:extLst>
              <a:ext uri="{FF2B5EF4-FFF2-40B4-BE49-F238E27FC236}">
                <a16:creationId xmlns:a16="http://schemas.microsoft.com/office/drawing/2014/main" id="{1848C943-173A-4571-9D2E-85CFB96B1248}"/>
              </a:ext>
            </a:extLst>
          </p:cNvPr>
          <p:cNvSpPr>
            <a:spLocks noGrp="1"/>
          </p:cNvSpPr>
          <p:nvPr>
            <p:ph type="body" sz="quarter" idx="14" hasCustomPrompt="1"/>
          </p:nvPr>
        </p:nvSpPr>
        <p:spPr>
          <a:xfrm>
            <a:off x="-140016" y="436"/>
            <a:ext cx="9612237" cy="9603423"/>
          </a:xfrm>
          <a:custGeom>
            <a:avLst/>
            <a:gdLst>
              <a:gd name="connsiteX0" fmla="*/ 0 w 7586575"/>
              <a:gd name="connsiteY0" fmla="*/ 0 h 6859588"/>
              <a:gd name="connsiteX1" fmla="*/ 7586575 w 7586575"/>
              <a:gd name="connsiteY1" fmla="*/ 0 h 6859588"/>
              <a:gd name="connsiteX2" fmla="*/ 4401582 w 7586575"/>
              <a:gd name="connsiteY2" fmla="*/ 6859588 h 6859588"/>
              <a:gd name="connsiteX3" fmla="*/ 0 w 7586575"/>
              <a:gd name="connsiteY3" fmla="*/ 6859588 h 6859588"/>
            </a:gdLst>
            <a:ahLst/>
            <a:cxnLst>
              <a:cxn ang="0">
                <a:pos x="connsiteX0" y="connsiteY0"/>
              </a:cxn>
              <a:cxn ang="0">
                <a:pos x="connsiteX1" y="connsiteY1"/>
              </a:cxn>
              <a:cxn ang="0">
                <a:pos x="connsiteX2" y="connsiteY2"/>
              </a:cxn>
              <a:cxn ang="0">
                <a:pos x="connsiteX3" y="connsiteY3"/>
              </a:cxn>
            </a:cxnLst>
            <a:rect l="l" t="t" r="r" b="b"/>
            <a:pathLst>
              <a:path w="7586575" h="6859588">
                <a:moveTo>
                  <a:pt x="0" y="0"/>
                </a:moveTo>
                <a:lnTo>
                  <a:pt x="7586575" y="0"/>
                </a:lnTo>
                <a:lnTo>
                  <a:pt x="4401582" y="6859588"/>
                </a:lnTo>
                <a:lnTo>
                  <a:pt x="0" y="6859588"/>
                </a:lnTo>
                <a:close/>
              </a:path>
            </a:pathLst>
          </a:custGeom>
          <a:solidFill>
            <a:schemeClr val="tx2"/>
          </a:solidFill>
        </p:spPr>
        <p:txBody>
          <a:bodyPr wrap="square">
            <a:noAutofit/>
          </a:bodyPr>
          <a:lstStyle>
            <a:lvl1pPr>
              <a:defRPr sz="105">
                <a:solidFill>
                  <a:schemeClr val="bg1">
                    <a:lumMod val="85000"/>
                  </a:schemeClr>
                </a:solidFill>
              </a:defRPr>
            </a:lvl1pPr>
          </a:lstStyle>
          <a:p>
            <a:pPr lvl="0"/>
            <a:r>
              <a:rPr lang="en-US" dirty="0"/>
              <a:t>.</a:t>
            </a:r>
            <a:endParaRPr lang="nl-NL" dirty="0"/>
          </a:p>
        </p:txBody>
      </p:sp>
      <p:sp>
        <p:nvSpPr>
          <p:cNvPr id="30" name="Text Placeholder 7">
            <a:extLst>
              <a:ext uri="{FF2B5EF4-FFF2-40B4-BE49-F238E27FC236}">
                <a16:creationId xmlns:a16="http://schemas.microsoft.com/office/drawing/2014/main" id="{CA6E3793-97E9-4F79-8AB9-EFC57D44F9CE}"/>
              </a:ext>
            </a:extLst>
          </p:cNvPr>
          <p:cNvSpPr>
            <a:spLocks noGrp="1"/>
          </p:cNvSpPr>
          <p:nvPr>
            <p:ph type="body" sz="quarter" idx="15" hasCustomPrompt="1"/>
          </p:nvPr>
        </p:nvSpPr>
        <p:spPr>
          <a:xfrm>
            <a:off x="994668" y="2835902"/>
            <a:ext cx="5444472" cy="3973103"/>
          </a:xfrm>
        </p:spPr>
        <p:txBody>
          <a:bodyPr>
            <a:normAutofit/>
          </a:bodyPr>
          <a:lstStyle>
            <a:lvl1pPr marL="0" marR="0" indent="0" algn="l" defTabSz="960120" rtl="0" eaLnBrk="1" fontAlgn="auto" latinLnBrk="0" hangingPunct="1">
              <a:lnSpc>
                <a:spcPct val="90000"/>
              </a:lnSpc>
              <a:spcBef>
                <a:spcPts val="1050"/>
              </a:spcBef>
              <a:spcAft>
                <a:spcPts val="0"/>
              </a:spcAft>
              <a:buClrTx/>
              <a:buSzTx/>
              <a:buFont typeface="Arial"/>
              <a:buNone/>
              <a:tabLst/>
              <a:defRPr sz="2940" i="1">
                <a:solidFill>
                  <a:schemeClr val="bg1"/>
                </a:solidFill>
              </a:defRPr>
            </a:lvl1pPr>
          </a:lstStyle>
          <a:p>
            <a:pPr marL="0" marR="0" lvl="0" indent="0" algn="l" defTabSz="960120" rtl="0" eaLnBrk="1" fontAlgn="auto" latinLnBrk="0" hangingPunct="1">
              <a:lnSpc>
                <a:spcPct val="90000"/>
              </a:lnSpc>
              <a:spcBef>
                <a:spcPts val="1050"/>
              </a:spcBef>
              <a:spcAft>
                <a:spcPts val="0"/>
              </a:spcAft>
              <a:buClrTx/>
              <a:buSzTx/>
              <a:buFont typeface="Arial"/>
              <a:buNone/>
              <a:tabLst/>
              <a:defRPr/>
            </a:pPr>
            <a:r>
              <a:rPr lang="en-US" dirty="0"/>
              <a:t>QUOTE HERE</a:t>
            </a:r>
          </a:p>
        </p:txBody>
      </p:sp>
      <p:sp>
        <p:nvSpPr>
          <p:cNvPr id="61" name="Freeform: Shape 60">
            <a:extLst>
              <a:ext uri="{FF2B5EF4-FFF2-40B4-BE49-F238E27FC236}">
                <a16:creationId xmlns:a16="http://schemas.microsoft.com/office/drawing/2014/main" id="{9C75CD36-AA03-4806-A173-317E89CD05B6}"/>
              </a:ext>
            </a:extLst>
          </p:cNvPr>
          <p:cNvSpPr>
            <a:spLocks noGrp="1"/>
          </p:cNvSpPr>
          <p:nvPr>
            <p:ph type="pic" sz="quarter" idx="16"/>
          </p:nvPr>
        </p:nvSpPr>
        <p:spPr>
          <a:xfrm>
            <a:off x="5441676" y="-2223"/>
            <a:ext cx="7359925" cy="9603423"/>
          </a:xfrm>
          <a:custGeom>
            <a:avLst/>
            <a:gdLst>
              <a:gd name="connsiteX0" fmla="*/ 3809853 w 7009452"/>
              <a:gd name="connsiteY0" fmla="*/ 0 h 6859588"/>
              <a:gd name="connsiteX1" fmla="*/ 7009452 w 7009452"/>
              <a:gd name="connsiteY1" fmla="*/ 0 h 6859588"/>
              <a:gd name="connsiteX2" fmla="*/ 7009452 w 7009452"/>
              <a:gd name="connsiteY2" fmla="*/ 6859588 h 6859588"/>
              <a:gd name="connsiteX3" fmla="*/ 0 w 7009452"/>
              <a:gd name="connsiteY3" fmla="*/ 6859588 h 6859588"/>
            </a:gdLst>
            <a:ahLst/>
            <a:cxnLst>
              <a:cxn ang="0">
                <a:pos x="connsiteX0" y="connsiteY0"/>
              </a:cxn>
              <a:cxn ang="0">
                <a:pos x="connsiteX1" y="connsiteY1"/>
              </a:cxn>
              <a:cxn ang="0">
                <a:pos x="connsiteX2" y="connsiteY2"/>
              </a:cxn>
              <a:cxn ang="0">
                <a:pos x="connsiteX3" y="connsiteY3"/>
              </a:cxn>
            </a:cxnLst>
            <a:rect l="l" t="t" r="r" b="b"/>
            <a:pathLst>
              <a:path w="7009452" h="6859588">
                <a:moveTo>
                  <a:pt x="3809853" y="0"/>
                </a:moveTo>
                <a:lnTo>
                  <a:pt x="7009452" y="0"/>
                </a:lnTo>
                <a:lnTo>
                  <a:pt x="7009452" y="6859588"/>
                </a:lnTo>
                <a:lnTo>
                  <a:pt x="0" y="6859588"/>
                </a:lnTo>
                <a:close/>
              </a:path>
            </a:pathLst>
          </a:custGeom>
        </p:spPr>
        <p:txBody>
          <a:bodyPr wrap="square">
            <a:noAutofit/>
          </a:bodyPr>
          <a:lstStyle/>
          <a:p>
            <a:r>
              <a:rPr lang="nl-NL" smtClean="0"/>
              <a:t>Klik op het pictogram als u een afbeelding wilt toevoegen</a:t>
            </a:r>
            <a:endParaRPr lang="nl-NL"/>
          </a:p>
        </p:txBody>
      </p:sp>
    </p:spTree>
    <p:extLst>
      <p:ext uri="{BB962C8B-B14F-4D97-AF65-F5344CB8AC3E}">
        <p14:creationId xmlns:p14="http://schemas.microsoft.com/office/powerpoint/2010/main" val="371944374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992" userDrawn="1">
          <p15:clr>
            <a:srgbClr val="FBAE40"/>
          </p15:clr>
        </p15:guide>
        <p15:guide id="2" pos="4056"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lide_05">
    <p:spTree>
      <p:nvGrpSpPr>
        <p:cNvPr id="1" name=""/>
        <p:cNvGrpSpPr/>
        <p:nvPr/>
      </p:nvGrpSpPr>
      <p:grpSpPr>
        <a:xfrm>
          <a:off x="0" y="0"/>
          <a:ext cx="0" cy="0"/>
          <a:chOff x="0" y="0"/>
          <a:chExt cx="0" cy="0"/>
        </a:xfrm>
      </p:grpSpPr>
      <p:sp>
        <p:nvSpPr>
          <p:cNvPr id="34" name="Text Placeholder 13">
            <a:extLst>
              <a:ext uri="{FF2B5EF4-FFF2-40B4-BE49-F238E27FC236}">
                <a16:creationId xmlns:a16="http://schemas.microsoft.com/office/drawing/2014/main" id="{1848C943-173A-4571-9D2E-85CFB96B1248}"/>
              </a:ext>
            </a:extLst>
          </p:cNvPr>
          <p:cNvSpPr>
            <a:spLocks noGrp="1"/>
          </p:cNvSpPr>
          <p:nvPr>
            <p:ph type="body" sz="quarter" idx="14" hasCustomPrompt="1"/>
          </p:nvPr>
        </p:nvSpPr>
        <p:spPr>
          <a:xfrm>
            <a:off x="-140016" y="436"/>
            <a:ext cx="9612237" cy="9603423"/>
          </a:xfrm>
          <a:custGeom>
            <a:avLst/>
            <a:gdLst>
              <a:gd name="connsiteX0" fmla="*/ 0 w 7586575"/>
              <a:gd name="connsiteY0" fmla="*/ 0 h 6859588"/>
              <a:gd name="connsiteX1" fmla="*/ 7586575 w 7586575"/>
              <a:gd name="connsiteY1" fmla="*/ 0 h 6859588"/>
              <a:gd name="connsiteX2" fmla="*/ 4401582 w 7586575"/>
              <a:gd name="connsiteY2" fmla="*/ 6859588 h 6859588"/>
              <a:gd name="connsiteX3" fmla="*/ 0 w 7586575"/>
              <a:gd name="connsiteY3" fmla="*/ 6859588 h 6859588"/>
            </a:gdLst>
            <a:ahLst/>
            <a:cxnLst>
              <a:cxn ang="0">
                <a:pos x="connsiteX0" y="connsiteY0"/>
              </a:cxn>
              <a:cxn ang="0">
                <a:pos x="connsiteX1" y="connsiteY1"/>
              </a:cxn>
              <a:cxn ang="0">
                <a:pos x="connsiteX2" y="connsiteY2"/>
              </a:cxn>
              <a:cxn ang="0">
                <a:pos x="connsiteX3" y="connsiteY3"/>
              </a:cxn>
            </a:cxnLst>
            <a:rect l="l" t="t" r="r" b="b"/>
            <a:pathLst>
              <a:path w="7586575" h="6859588">
                <a:moveTo>
                  <a:pt x="0" y="0"/>
                </a:moveTo>
                <a:lnTo>
                  <a:pt x="7586575" y="0"/>
                </a:lnTo>
                <a:lnTo>
                  <a:pt x="4401582" y="6859588"/>
                </a:lnTo>
                <a:lnTo>
                  <a:pt x="0" y="6859588"/>
                </a:lnTo>
                <a:close/>
              </a:path>
            </a:pathLst>
          </a:custGeom>
          <a:solidFill>
            <a:schemeClr val="tx2">
              <a:alpha val="91000"/>
            </a:schemeClr>
          </a:solidFill>
        </p:spPr>
        <p:txBody>
          <a:bodyPr wrap="square">
            <a:noAutofit/>
          </a:bodyPr>
          <a:lstStyle>
            <a:lvl1pPr>
              <a:defRPr sz="105">
                <a:solidFill>
                  <a:schemeClr val="bg1">
                    <a:lumMod val="85000"/>
                  </a:schemeClr>
                </a:solidFill>
              </a:defRPr>
            </a:lvl1pPr>
          </a:lstStyle>
          <a:p>
            <a:pPr lvl="0"/>
            <a:r>
              <a:rPr lang="en-US" dirty="0"/>
              <a:t>.</a:t>
            </a:r>
            <a:endParaRPr lang="nl-NL" dirty="0"/>
          </a:p>
        </p:txBody>
      </p:sp>
      <p:sp>
        <p:nvSpPr>
          <p:cNvPr id="30" name="Text Placeholder 7">
            <a:extLst>
              <a:ext uri="{FF2B5EF4-FFF2-40B4-BE49-F238E27FC236}">
                <a16:creationId xmlns:a16="http://schemas.microsoft.com/office/drawing/2014/main" id="{CA6E3793-97E9-4F79-8AB9-EFC57D44F9CE}"/>
              </a:ext>
            </a:extLst>
          </p:cNvPr>
          <p:cNvSpPr>
            <a:spLocks noGrp="1"/>
          </p:cNvSpPr>
          <p:nvPr>
            <p:ph type="body" sz="quarter" idx="15" hasCustomPrompt="1"/>
          </p:nvPr>
        </p:nvSpPr>
        <p:spPr>
          <a:xfrm>
            <a:off x="994668" y="2835902"/>
            <a:ext cx="5444472" cy="3973103"/>
          </a:xfrm>
        </p:spPr>
        <p:txBody>
          <a:bodyPr>
            <a:normAutofit/>
          </a:bodyPr>
          <a:lstStyle>
            <a:lvl1pPr marL="0" marR="0" indent="0" algn="l" defTabSz="960120" rtl="0" eaLnBrk="1" fontAlgn="auto" latinLnBrk="0" hangingPunct="1">
              <a:lnSpc>
                <a:spcPct val="90000"/>
              </a:lnSpc>
              <a:spcBef>
                <a:spcPts val="1050"/>
              </a:spcBef>
              <a:spcAft>
                <a:spcPts val="0"/>
              </a:spcAft>
              <a:buClrTx/>
              <a:buSzTx/>
              <a:buFont typeface="Arial"/>
              <a:buNone/>
              <a:tabLst/>
              <a:defRPr sz="2940" i="1">
                <a:solidFill>
                  <a:schemeClr val="bg1"/>
                </a:solidFill>
              </a:defRPr>
            </a:lvl1pPr>
          </a:lstStyle>
          <a:p>
            <a:pPr marL="0" marR="0" lvl="0" indent="0" algn="l" defTabSz="960120" rtl="0" eaLnBrk="1" fontAlgn="auto" latinLnBrk="0" hangingPunct="1">
              <a:lnSpc>
                <a:spcPct val="90000"/>
              </a:lnSpc>
              <a:spcBef>
                <a:spcPts val="1050"/>
              </a:spcBef>
              <a:spcAft>
                <a:spcPts val="0"/>
              </a:spcAft>
              <a:buClrTx/>
              <a:buSzTx/>
              <a:buFont typeface="Arial"/>
              <a:buNone/>
              <a:tabLst/>
              <a:defRPr/>
            </a:pPr>
            <a:r>
              <a:rPr lang="en-US" dirty="0"/>
              <a:t>QUOTE HERE</a:t>
            </a:r>
          </a:p>
        </p:txBody>
      </p:sp>
      <p:sp>
        <p:nvSpPr>
          <p:cNvPr id="61" name="Freeform: Shape 60">
            <a:extLst>
              <a:ext uri="{FF2B5EF4-FFF2-40B4-BE49-F238E27FC236}">
                <a16:creationId xmlns:a16="http://schemas.microsoft.com/office/drawing/2014/main" id="{9C75CD36-AA03-4806-A173-317E89CD05B6}"/>
              </a:ext>
            </a:extLst>
          </p:cNvPr>
          <p:cNvSpPr>
            <a:spLocks noGrp="1"/>
          </p:cNvSpPr>
          <p:nvPr>
            <p:ph type="pic" sz="quarter" idx="16"/>
          </p:nvPr>
        </p:nvSpPr>
        <p:spPr>
          <a:xfrm>
            <a:off x="5441676" y="-2223"/>
            <a:ext cx="7359925" cy="9603423"/>
          </a:xfrm>
          <a:custGeom>
            <a:avLst/>
            <a:gdLst>
              <a:gd name="connsiteX0" fmla="*/ 3809853 w 7009452"/>
              <a:gd name="connsiteY0" fmla="*/ 0 h 6859588"/>
              <a:gd name="connsiteX1" fmla="*/ 7009452 w 7009452"/>
              <a:gd name="connsiteY1" fmla="*/ 0 h 6859588"/>
              <a:gd name="connsiteX2" fmla="*/ 7009452 w 7009452"/>
              <a:gd name="connsiteY2" fmla="*/ 6859588 h 6859588"/>
              <a:gd name="connsiteX3" fmla="*/ 0 w 7009452"/>
              <a:gd name="connsiteY3" fmla="*/ 6859588 h 6859588"/>
            </a:gdLst>
            <a:ahLst/>
            <a:cxnLst>
              <a:cxn ang="0">
                <a:pos x="connsiteX0" y="connsiteY0"/>
              </a:cxn>
              <a:cxn ang="0">
                <a:pos x="connsiteX1" y="connsiteY1"/>
              </a:cxn>
              <a:cxn ang="0">
                <a:pos x="connsiteX2" y="connsiteY2"/>
              </a:cxn>
              <a:cxn ang="0">
                <a:pos x="connsiteX3" y="connsiteY3"/>
              </a:cxn>
            </a:cxnLst>
            <a:rect l="l" t="t" r="r" b="b"/>
            <a:pathLst>
              <a:path w="7009452" h="6859588">
                <a:moveTo>
                  <a:pt x="3809853" y="0"/>
                </a:moveTo>
                <a:lnTo>
                  <a:pt x="7009452" y="0"/>
                </a:lnTo>
                <a:lnTo>
                  <a:pt x="7009452" y="6859588"/>
                </a:lnTo>
                <a:lnTo>
                  <a:pt x="0" y="6859588"/>
                </a:lnTo>
                <a:close/>
              </a:path>
            </a:pathLst>
          </a:custGeom>
        </p:spPr>
        <p:txBody>
          <a:bodyPr wrap="square">
            <a:noAutofit/>
          </a:bodyPr>
          <a:lstStyle/>
          <a:p>
            <a:r>
              <a:rPr lang="nl-NL" smtClean="0"/>
              <a:t>Klik op het pictogram als u een afbeelding wilt toevoegen</a:t>
            </a:r>
            <a:endParaRPr lang="nl-NL"/>
          </a:p>
        </p:txBody>
      </p:sp>
    </p:spTree>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992" userDrawn="1">
          <p15:clr>
            <a:srgbClr val="FBAE40"/>
          </p15:clr>
        </p15:guide>
        <p15:guide id="2" pos="4056"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slide_01">
    <p:spTree>
      <p:nvGrpSpPr>
        <p:cNvPr id="1" name=""/>
        <p:cNvGrpSpPr/>
        <p:nvPr/>
      </p:nvGrpSpPr>
      <p:grpSpPr>
        <a:xfrm>
          <a:off x="0" y="0"/>
          <a:ext cx="0" cy="0"/>
          <a:chOff x="0" y="0"/>
          <a:chExt cx="0" cy="0"/>
        </a:xfrm>
      </p:grpSpPr>
      <p:sp>
        <p:nvSpPr>
          <p:cNvPr id="3" name="Tijdelijke aanduiding voor afbeelding 2"/>
          <p:cNvSpPr>
            <a:spLocks noGrp="1"/>
          </p:cNvSpPr>
          <p:nvPr>
            <p:ph type="pic" sz="quarter" idx="10" hasCustomPrompt="1"/>
          </p:nvPr>
        </p:nvSpPr>
        <p:spPr>
          <a:xfrm>
            <a:off x="0" y="0"/>
            <a:ext cx="12801600" cy="9601200"/>
          </a:xfrm>
        </p:spPr>
        <p:txBody>
          <a:bodyPr/>
          <a:lstStyle/>
          <a:p>
            <a:r>
              <a:rPr lang="en-GB" dirty="0" err="1" smtClean="0"/>
              <a:t>Afbeelding</a:t>
            </a:r>
            <a:endParaRPr lang="en-GB" dirty="0"/>
          </a:p>
        </p:txBody>
      </p:sp>
    </p:spTree>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mpty_01">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63346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3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_01">
    <p:bg>
      <p:bgRef idx="1001">
        <a:schemeClr val="bg1"/>
      </p:bgRef>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F311B704-2E63-43DE-8573-6765BB87812D}"/>
              </a:ext>
            </a:extLst>
          </p:cNvPr>
          <p:cNvSpPr>
            <a:spLocks noGrp="1"/>
          </p:cNvSpPr>
          <p:nvPr>
            <p:ph type="pic" sz="quarter" idx="10"/>
          </p:nvPr>
        </p:nvSpPr>
        <p:spPr>
          <a:xfrm>
            <a:off x="3335" y="4446"/>
            <a:ext cx="12801600" cy="9601200"/>
          </a:xfrm>
        </p:spPr>
        <p:txBody>
          <a:bodyPr/>
          <a:lstStyle/>
          <a:p>
            <a:r>
              <a:rPr lang="nl-NL" smtClean="0"/>
              <a:t>Klik op het pictogram als u een afbeelding wilt toevoegen</a:t>
            </a:r>
            <a:endParaRPr lang="nl-NL" dirty="0"/>
          </a:p>
        </p:txBody>
      </p:sp>
      <p:sp>
        <p:nvSpPr>
          <p:cNvPr id="37" name="Text Placeholder 6">
            <a:extLst>
              <a:ext uri="{FF2B5EF4-FFF2-40B4-BE49-F238E27FC236}">
                <a16:creationId xmlns:a16="http://schemas.microsoft.com/office/drawing/2014/main" id="{6C347C70-0A79-4BAE-928B-CEE66D55D9F3}"/>
              </a:ext>
            </a:extLst>
          </p:cNvPr>
          <p:cNvSpPr>
            <a:spLocks noGrp="1"/>
          </p:cNvSpPr>
          <p:nvPr>
            <p:ph type="body" sz="quarter" idx="31" hasCustomPrompt="1"/>
          </p:nvPr>
        </p:nvSpPr>
        <p:spPr>
          <a:xfrm>
            <a:off x="634108" y="5162421"/>
            <a:ext cx="2208301" cy="3813165"/>
          </a:xfrm>
          <a:solidFill>
            <a:schemeClr val="tx2">
              <a:alpha val="76000"/>
            </a:schemeClr>
          </a:solidFill>
          <a:ln>
            <a:noFill/>
          </a:ln>
        </p:spPr>
        <p:txBody>
          <a:bodyPr>
            <a:normAutofit/>
          </a:bodyPr>
          <a:lstStyle>
            <a:lvl1pPr>
              <a:defRPr sz="105">
                <a:solidFill>
                  <a:schemeClr val="tx2"/>
                </a:solidFill>
              </a:defRPr>
            </a:lvl1pPr>
          </a:lstStyle>
          <a:p>
            <a:pPr lvl="0"/>
            <a:r>
              <a:rPr lang="nl-NL" dirty="0"/>
              <a:t>.</a:t>
            </a:r>
          </a:p>
        </p:txBody>
      </p:sp>
      <p:sp>
        <p:nvSpPr>
          <p:cNvPr id="38" name="Text Placeholder 6">
            <a:extLst>
              <a:ext uri="{FF2B5EF4-FFF2-40B4-BE49-F238E27FC236}">
                <a16:creationId xmlns:a16="http://schemas.microsoft.com/office/drawing/2014/main" id="{391F2E60-A6B0-4263-BEDE-773486AE1CF2}"/>
              </a:ext>
            </a:extLst>
          </p:cNvPr>
          <p:cNvSpPr>
            <a:spLocks noGrp="1"/>
          </p:cNvSpPr>
          <p:nvPr>
            <p:ph type="body" sz="quarter" idx="32" hasCustomPrompt="1"/>
          </p:nvPr>
        </p:nvSpPr>
        <p:spPr>
          <a:xfrm>
            <a:off x="2990739" y="5174731"/>
            <a:ext cx="2208301" cy="3813165"/>
          </a:xfrm>
          <a:solidFill>
            <a:schemeClr val="tx2">
              <a:alpha val="76000"/>
            </a:schemeClr>
          </a:solidFill>
          <a:ln>
            <a:noFill/>
          </a:ln>
        </p:spPr>
        <p:txBody>
          <a:bodyPr>
            <a:normAutofit/>
          </a:bodyPr>
          <a:lstStyle>
            <a:lvl1pPr>
              <a:defRPr sz="105">
                <a:solidFill>
                  <a:schemeClr val="tx2"/>
                </a:solidFill>
              </a:defRPr>
            </a:lvl1pPr>
          </a:lstStyle>
          <a:p>
            <a:pPr lvl="0"/>
            <a:r>
              <a:rPr lang="nl-NL" dirty="0"/>
              <a:t>.</a:t>
            </a:r>
          </a:p>
        </p:txBody>
      </p:sp>
      <p:sp>
        <p:nvSpPr>
          <p:cNvPr id="39" name="Text Placeholder 6">
            <a:extLst>
              <a:ext uri="{FF2B5EF4-FFF2-40B4-BE49-F238E27FC236}">
                <a16:creationId xmlns:a16="http://schemas.microsoft.com/office/drawing/2014/main" id="{54669ED8-0FE2-4805-AF8E-64C3B3997F18}"/>
              </a:ext>
            </a:extLst>
          </p:cNvPr>
          <p:cNvSpPr>
            <a:spLocks noGrp="1"/>
          </p:cNvSpPr>
          <p:nvPr>
            <p:ph type="body" sz="quarter" idx="33" hasCustomPrompt="1"/>
          </p:nvPr>
        </p:nvSpPr>
        <p:spPr>
          <a:xfrm>
            <a:off x="10010745" y="5181423"/>
            <a:ext cx="2208301" cy="3813165"/>
          </a:xfrm>
          <a:solidFill>
            <a:schemeClr val="tx2">
              <a:alpha val="76000"/>
            </a:schemeClr>
          </a:solidFill>
          <a:ln>
            <a:noFill/>
          </a:ln>
        </p:spPr>
        <p:txBody>
          <a:bodyPr>
            <a:normAutofit/>
          </a:bodyPr>
          <a:lstStyle>
            <a:lvl1pPr>
              <a:defRPr sz="105">
                <a:solidFill>
                  <a:schemeClr val="tx2"/>
                </a:solidFill>
              </a:defRPr>
            </a:lvl1pPr>
          </a:lstStyle>
          <a:p>
            <a:pPr lvl="0"/>
            <a:r>
              <a:rPr lang="nl-NL" dirty="0"/>
              <a:t>.</a:t>
            </a:r>
          </a:p>
        </p:txBody>
      </p:sp>
      <p:sp>
        <p:nvSpPr>
          <p:cNvPr id="44" name="Text Placeholder 6">
            <a:extLst>
              <a:ext uri="{FF2B5EF4-FFF2-40B4-BE49-F238E27FC236}">
                <a16:creationId xmlns:a16="http://schemas.microsoft.com/office/drawing/2014/main" id="{011CB2A3-B23F-4FEE-844B-BA42B7FAECC4}"/>
              </a:ext>
            </a:extLst>
          </p:cNvPr>
          <p:cNvSpPr>
            <a:spLocks noGrp="1"/>
          </p:cNvSpPr>
          <p:nvPr>
            <p:ph type="body" sz="quarter" idx="34" hasCustomPrompt="1"/>
          </p:nvPr>
        </p:nvSpPr>
        <p:spPr>
          <a:xfrm>
            <a:off x="7676324" y="5181423"/>
            <a:ext cx="2208301" cy="3813165"/>
          </a:xfrm>
          <a:solidFill>
            <a:schemeClr val="tx2">
              <a:alpha val="76000"/>
            </a:schemeClr>
          </a:solidFill>
          <a:ln>
            <a:noFill/>
          </a:ln>
        </p:spPr>
        <p:txBody>
          <a:bodyPr>
            <a:normAutofit/>
          </a:bodyPr>
          <a:lstStyle>
            <a:lvl1pPr>
              <a:defRPr sz="105">
                <a:solidFill>
                  <a:schemeClr val="tx2"/>
                </a:solidFill>
              </a:defRPr>
            </a:lvl1pPr>
          </a:lstStyle>
          <a:p>
            <a:pPr lvl="0"/>
            <a:r>
              <a:rPr lang="nl-NL" dirty="0"/>
              <a:t>.</a:t>
            </a:r>
          </a:p>
        </p:txBody>
      </p:sp>
      <p:sp>
        <p:nvSpPr>
          <p:cNvPr id="45" name="Text Placeholder 6">
            <a:extLst>
              <a:ext uri="{FF2B5EF4-FFF2-40B4-BE49-F238E27FC236}">
                <a16:creationId xmlns:a16="http://schemas.microsoft.com/office/drawing/2014/main" id="{0337BCBC-A9DC-40E1-AE93-223935AD2024}"/>
              </a:ext>
            </a:extLst>
          </p:cNvPr>
          <p:cNvSpPr>
            <a:spLocks noGrp="1"/>
          </p:cNvSpPr>
          <p:nvPr>
            <p:ph type="body" sz="quarter" idx="35" hasCustomPrompt="1"/>
          </p:nvPr>
        </p:nvSpPr>
        <p:spPr>
          <a:xfrm>
            <a:off x="5327802" y="5174731"/>
            <a:ext cx="2208301" cy="3813165"/>
          </a:xfrm>
          <a:solidFill>
            <a:schemeClr val="tx2">
              <a:alpha val="76000"/>
            </a:schemeClr>
          </a:solidFill>
          <a:ln>
            <a:noFill/>
          </a:ln>
        </p:spPr>
        <p:txBody>
          <a:bodyPr>
            <a:normAutofit/>
          </a:bodyPr>
          <a:lstStyle>
            <a:lvl1pPr>
              <a:defRPr sz="105">
                <a:solidFill>
                  <a:schemeClr val="tx2"/>
                </a:solidFill>
              </a:defRPr>
            </a:lvl1pPr>
          </a:lstStyle>
          <a:p>
            <a:pPr lvl="0"/>
            <a:r>
              <a:rPr lang="nl-NL" dirty="0"/>
              <a:t>.</a:t>
            </a:r>
          </a:p>
        </p:txBody>
      </p:sp>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6318"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26" name="Tijdelijke aanduiding voor tekst 4">
            <a:extLst>
              <a:ext uri="{FF2B5EF4-FFF2-40B4-BE49-F238E27FC236}">
                <a16:creationId xmlns:a16="http://schemas.microsoft.com/office/drawing/2014/main" id="{32218FBD-4255-402C-8D3F-5E784BA3DFA0}"/>
              </a:ext>
            </a:extLst>
          </p:cNvPr>
          <p:cNvSpPr>
            <a:spLocks noGrp="1"/>
          </p:cNvSpPr>
          <p:nvPr>
            <p:ph type="body" sz="quarter" idx="13" hasCustomPrompt="1"/>
          </p:nvPr>
        </p:nvSpPr>
        <p:spPr>
          <a:xfrm>
            <a:off x="634107" y="5501295"/>
            <a:ext cx="2202214" cy="522949"/>
          </a:xfrm>
        </p:spPr>
        <p:txBody>
          <a:bodyPr>
            <a:noAutofit/>
          </a:bodyPr>
          <a:lstStyle>
            <a:lvl1pPr marL="0" indent="0">
              <a:buNone/>
              <a:defRPr sz="1890" b="1">
                <a:solidFill>
                  <a:schemeClr val="bg1"/>
                </a:solidFill>
              </a:defRPr>
            </a:lvl1pPr>
          </a:lstStyle>
          <a:p>
            <a:pPr lvl="0"/>
            <a:r>
              <a:rPr lang="nl-NL" dirty="0"/>
              <a:t>SUBTITLE</a:t>
            </a:r>
          </a:p>
        </p:txBody>
      </p:sp>
      <p:sp>
        <p:nvSpPr>
          <p:cNvPr id="27" name="Tijdelijke aanduiding voor tekst 4">
            <a:extLst>
              <a:ext uri="{FF2B5EF4-FFF2-40B4-BE49-F238E27FC236}">
                <a16:creationId xmlns:a16="http://schemas.microsoft.com/office/drawing/2014/main" id="{CC979884-4FB8-4AD7-83C6-C71F63D4127C}"/>
              </a:ext>
            </a:extLst>
          </p:cNvPr>
          <p:cNvSpPr>
            <a:spLocks noGrp="1"/>
          </p:cNvSpPr>
          <p:nvPr>
            <p:ph type="body" sz="quarter" idx="16" hasCustomPrompt="1"/>
          </p:nvPr>
        </p:nvSpPr>
        <p:spPr>
          <a:xfrm>
            <a:off x="634955" y="6163628"/>
            <a:ext cx="2201366" cy="522949"/>
          </a:xfrm>
        </p:spPr>
        <p:txBody>
          <a:bodyPr>
            <a:noAutofit/>
          </a:bodyPr>
          <a:lstStyle>
            <a:lvl1pPr marL="0" indent="0">
              <a:buNone/>
              <a:defRPr sz="1680" b="0">
                <a:solidFill>
                  <a:schemeClr val="bg1"/>
                </a:solidFill>
              </a:defRPr>
            </a:lvl1pPr>
          </a:lstStyle>
          <a:p>
            <a:pPr lvl="0"/>
            <a:r>
              <a:rPr lang="nl-NL" dirty="0" err="1"/>
              <a:t>Text</a:t>
            </a:r>
            <a:endParaRPr lang="nl-NL" dirty="0"/>
          </a:p>
        </p:txBody>
      </p:sp>
      <p:sp>
        <p:nvSpPr>
          <p:cNvPr id="30" name="Tijdelijke aanduiding voor tekst 4">
            <a:extLst>
              <a:ext uri="{FF2B5EF4-FFF2-40B4-BE49-F238E27FC236}">
                <a16:creationId xmlns:a16="http://schemas.microsoft.com/office/drawing/2014/main" id="{89B876CE-B5F2-40A7-A54E-957E19838AD7}"/>
              </a:ext>
            </a:extLst>
          </p:cNvPr>
          <p:cNvSpPr>
            <a:spLocks noGrp="1"/>
          </p:cNvSpPr>
          <p:nvPr>
            <p:ph type="body" sz="quarter" idx="17" hasCustomPrompt="1"/>
          </p:nvPr>
        </p:nvSpPr>
        <p:spPr>
          <a:xfrm>
            <a:off x="2976762" y="5501295"/>
            <a:ext cx="2202711" cy="522949"/>
          </a:xfrm>
        </p:spPr>
        <p:txBody>
          <a:bodyPr>
            <a:noAutofit/>
          </a:bodyPr>
          <a:lstStyle>
            <a:lvl1pPr marL="0" indent="0">
              <a:buNone/>
              <a:defRPr sz="1890" b="1">
                <a:solidFill>
                  <a:schemeClr val="bg1"/>
                </a:solidFill>
              </a:defRPr>
            </a:lvl1pPr>
          </a:lstStyle>
          <a:p>
            <a:pPr lvl="0"/>
            <a:r>
              <a:rPr lang="nl-NL" dirty="0"/>
              <a:t>SUBTITLE</a:t>
            </a:r>
          </a:p>
        </p:txBody>
      </p:sp>
      <p:sp>
        <p:nvSpPr>
          <p:cNvPr id="31" name="Tijdelijke aanduiding voor tekst 4">
            <a:extLst>
              <a:ext uri="{FF2B5EF4-FFF2-40B4-BE49-F238E27FC236}">
                <a16:creationId xmlns:a16="http://schemas.microsoft.com/office/drawing/2014/main" id="{D13929E2-080A-4506-88CC-7CCC9D9214D0}"/>
              </a:ext>
            </a:extLst>
          </p:cNvPr>
          <p:cNvSpPr>
            <a:spLocks noGrp="1"/>
          </p:cNvSpPr>
          <p:nvPr>
            <p:ph type="body" sz="quarter" idx="18" hasCustomPrompt="1"/>
          </p:nvPr>
        </p:nvSpPr>
        <p:spPr>
          <a:xfrm>
            <a:off x="2976762" y="6163628"/>
            <a:ext cx="2202711" cy="522949"/>
          </a:xfrm>
        </p:spPr>
        <p:txBody>
          <a:bodyPr>
            <a:noAutofit/>
          </a:bodyPr>
          <a:lstStyle>
            <a:lvl1pPr marL="0" indent="0">
              <a:buNone/>
              <a:defRPr sz="1680" b="0">
                <a:solidFill>
                  <a:schemeClr val="bg1"/>
                </a:solidFill>
              </a:defRPr>
            </a:lvl1pPr>
          </a:lstStyle>
          <a:p>
            <a:pPr lvl="0"/>
            <a:r>
              <a:rPr lang="nl-NL" dirty="0" err="1"/>
              <a:t>Text</a:t>
            </a:r>
            <a:endParaRPr lang="nl-NL" dirty="0"/>
          </a:p>
        </p:txBody>
      </p:sp>
      <p:sp>
        <p:nvSpPr>
          <p:cNvPr id="32" name="Tijdelijke aanduiding voor tekst 4">
            <a:extLst>
              <a:ext uri="{FF2B5EF4-FFF2-40B4-BE49-F238E27FC236}">
                <a16:creationId xmlns:a16="http://schemas.microsoft.com/office/drawing/2014/main" id="{9BC764AF-4405-4D62-87A4-ACD46E2C9A2C}"/>
              </a:ext>
            </a:extLst>
          </p:cNvPr>
          <p:cNvSpPr>
            <a:spLocks noGrp="1"/>
          </p:cNvSpPr>
          <p:nvPr>
            <p:ph type="body" sz="quarter" idx="19" hasCustomPrompt="1"/>
          </p:nvPr>
        </p:nvSpPr>
        <p:spPr>
          <a:xfrm>
            <a:off x="5314713" y="5501301"/>
            <a:ext cx="2207382" cy="522949"/>
          </a:xfrm>
        </p:spPr>
        <p:txBody>
          <a:bodyPr>
            <a:noAutofit/>
          </a:bodyPr>
          <a:lstStyle>
            <a:lvl1pPr marL="0" indent="0">
              <a:buNone/>
              <a:defRPr sz="1890" b="1">
                <a:solidFill>
                  <a:schemeClr val="bg1"/>
                </a:solidFill>
              </a:defRPr>
            </a:lvl1pPr>
          </a:lstStyle>
          <a:p>
            <a:pPr lvl="0"/>
            <a:r>
              <a:rPr lang="nl-NL" dirty="0"/>
              <a:t>SUBTITLE</a:t>
            </a:r>
          </a:p>
        </p:txBody>
      </p:sp>
      <p:sp>
        <p:nvSpPr>
          <p:cNvPr id="33" name="Tijdelijke aanduiding voor tekst 4">
            <a:extLst>
              <a:ext uri="{FF2B5EF4-FFF2-40B4-BE49-F238E27FC236}">
                <a16:creationId xmlns:a16="http://schemas.microsoft.com/office/drawing/2014/main" id="{7E0191AF-56B0-4F36-8A57-4D70C227465C}"/>
              </a:ext>
            </a:extLst>
          </p:cNvPr>
          <p:cNvSpPr>
            <a:spLocks noGrp="1"/>
          </p:cNvSpPr>
          <p:nvPr>
            <p:ph type="body" sz="quarter" idx="20" hasCustomPrompt="1"/>
          </p:nvPr>
        </p:nvSpPr>
        <p:spPr>
          <a:xfrm>
            <a:off x="5314713" y="6163634"/>
            <a:ext cx="2207382" cy="522949"/>
          </a:xfrm>
        </p:spPr>
        <p:txBody>
          <a:bodyPr>
            <a:noAutofit/>
          </a:bodyPr>
          <a:lstStyle>
            <a:lvl1pPr marL="0" indent="0">
              <a:buNone/>
              <a:defRPr sz="1680" b="0">
                <a:solidFill>
                  <a:schemeClr val="bg1"/>
                </a:solidFill>
              </a:defRPr>
            </a:lvl1pPr>
          </a:lstStyle>
          <a:p>
            <a:pPr lvl="0"/>
            <a:r>
              <a:rPr lang="nl-NL" dirty="0" err="1"/>
              <a:t>Text</a:t>
            </a:r>
            <a:endParaRPr lang="nl-NL" dirty="0"/>
          </a:p>
        </p:txBody>
      </p:sp>
      <p:sp>
        <p:nvSpPr>
          <p:cNvPr id="40" name="Tijdelijke aanduiding voor tekst 4">
            <a:extLst>
              <a:ext uri="{FF2B5EF4-FFF2-40B4-BE49-F238E27FC236}">
                <a16:creationId xmlns:a16="http://schemas.microsoft.com/office/drawing/2014/main" id="{0DF14305-D80B-4ABD-8559-E53039EE1F1D}"/>
              </a:ext>
            </a:extLst>
          </p:cNvPr>
          <p:cNvSpPr>
            <a:spLocks noGrp="1"/>
          </p:cNvSpPr>
          <p:nvPr>
            <p:ph type="body" sz="quarter" idx="21" hasCustomPrompt="1"/>
          </p:nvPr>
        </p:nvSpPr>
        <p:spPr>
          <a:xfrm>
            <a:off x="7664440" y="5501299"/>
            <a:ext cx="2202711" cy="522949"/>
          </a:xfrm>
        </p:spPr>
        <p:txBody>
          <a:bodyPr>
            <a:noAutofit/>
          </a:bodyPr>
          <a:lstStyle>
            <a:lvl1pPr marL="0" indent="0">
              <a:buNone/>
              <a:defRPr sz="1890" b="1">
                <a:solidFill>
                  <a:schemeClr val="bg1"/>
                </a:solidFill>
              </a:defRPr>
            </a:lvl1pPr>
          </a:lstStyle>
          <a:p>
            <a:pPr lvl="0"/>
            <a:r>
              <a:rPr lang="nl-NL" dirty="0"/>
              <a:t>SUBTITLE</a:t>
            </a:r>
          </a:p>
        </p:txBody>
      </p:sp>
      <p:sp>
        <p:nvSpPr>
          <p:cNvPr id="41" name="Tijdelijke aanduiding voor tekst 4">
            <a:extLst>
              <a:ext uri="{FF2B5EF4-FFF2-40B4-BE49-F238E27FC236}">
                <a16:creationId xmlns:a16="http://schemas.microsoft.com/office/drawing/2014/main" id="{D11BC1CE-2CF8-4076-A557-4FA852B0FFF0}"/>
              </a:ext>
            </a:extLst>
          </p:cNvPr>
          <p:cNvSpPr>
            <a:spLocks noGrp="1"/>
          </p:cNvSpPr>
          <p:nvPr>
            <p:ph type="body" sz="quarter" idx="22" hasCustomPrompt="1"/>
          </p:nvPr>
        </p:nvSpPr>
        <p:spPr>
          <a:xfrm>
            <a:off x="7664440" y="6163632"/>
            <a:ext cx="2202711" cy="522949"/>
          </a:xfrm>
        </p:spPr>
        <p:txBody>
          <a:bodyPr>
            <a:noAutofit/>
          </a:bodyPr>
          <a:lstStyle>
            <a:lvl1pPr marL="0" indent="0">
              <a:buNone/>
              <a:defRPr sz="1680" b="0">
                <a:solidFill>
                  <a:schemeClr val="bg1"/>
                </a:solidFill>
              </a:defRPr>
            </a:lvl1pPr>
          </a:lstStyle>
          <a:p>
            <a:pPr lvl="0"/>
            <a:r>
              <a:rPr lang="nl-NL" dirty="0" err="1"/>
              <a:t>Text</a:t>
            </a:r>
            <a:endParaRPr lang="nl-NL" dirty="0"/>
          </a:p>
        </p:txBody>
      </p:sp>
      <p:sp>
        <p:nvSpPr>
          <p:cNvPr id="42" name="Tijdelijke aanduiding voor tekst 4">
            <a:extLst>
              <a:ext uri="{FF2B5EF4-FFF2-40B4-BE49-F238E27FC236}">
                <a16:creationId xmlns:a16="http://schemas.microsoft.com/office/drawing/2014/main" id="{EA9EEC5A-BD14-45E7-A694-CE6E9C78332D}"/>
              </a:ext>
            </a:extLst>
          </p:cNvPr>
          <p:cNvSpPr>
            <a:spLocks noGrp="1"/>
          </p:cNvSpPr>
          <p:nvPr>
            <p:ph type="body" sz="quarter" idx="23" hasCustomPrompt="1"/>
          </p:nvPr>
        </p:nvSpPr>
        <p:spPr>
          <a:xfrm>
            <a:off x="10008255" y="5501301"/>
            <a:ext cx="2202711" cy="522949"/>
          </a:xfrm>
        </p:spPr>
        <p:txBody>
          <a:bodyPr>
            <a:noAutofit/>
          </a:bodyPr>
          <a:lstStyle>
            <a:lvl1pPr marL="0" indent="0">
              <a:buNone/>
              <a:defRPr sz="1890" b="1">
                <a:solidFill>
                  <a:schemeClr val="bg1"/>
                </a:solidFill>
              </a:defRPr>
            </a:lvl1pPr>
          </a:lstStyle>
          <a:p>
            <a:pPr lvl="0"/>
            <a:r>
              <a:rPr lang="nl-NL" dirty="0"/>
              <a:t>SUBTITLE</a:t>
            </a:r>
          </a:p>
        </p:txBody>
      </p:sp>
      <p:sp>
        <p:nvSpPr>
          <p:cNvPr id="43" name="Tijdelijke aanduiding voor tekst 4">
            <a:extLst>
              <a:ext uri="{FF2B5EF4-FFF2-40B4-BE49-F238E27FC236}">
                <a16:creationId xmlns:a16="http://schemas.microsoft.com/office/drawing/2014/main" id="{C4F5E896-72F0-4E7A-B032-A004FAD6CA5C}"/>
              </a:ext>
            </a:extLst>
          </p:cNvPr>
          <p:cNvSpPr>
            <a:spLocks noGrp="1"/>
          </p:cNvSpPr>
          <p:nvPr>
            <p:ph type="body" sz="quarter" idx="24" hasCustomPrompt="1"/>
          </p:nvPr>
        </p:nvSpPr>
        <p:spPr>
          <a:xfrm>
            <a:off x="10008255" y="6163635"/>
            <a:ext cx="2202711" cy="522949"/>
          </a:xfrm>
        </p:spPr>
        <p:txBody>
          <a:bodyPr>
            <a:noAutofit/>
          </a:bodyPr>
          <a:lstStyle>
            <a:lvl1pPr marL="0" indent="0">
              <a:buNone/>
              <a:defRPr sz="1680" b="0">
                <a:solidFill>
                  <a:schemeClr val="bg1"/>
                </a:solidFill>
              </a:defRPr>
            </a:lvl1pPr>
          </a:lstStyle>
          <a:p>
            <a:pPr lvl="0"/>
            <a:r>
              <a:rPr lang="nl-NL" dirty="0" err="1"/>
              <a:t>Text</a:t>
            </a:r>
            <a:endParaRPr lang="nl-NL" dirty="0"/>
          </a:p>
        </p:txBody>
      </p:sp>
      <p:sp>
        <p:nvSpPr>
          <p:cNvPr id="47" name="Text Placeholder 46">
            <a:extLst>
              <a:ext uri="{FF2B5EF4-FFF2-40B4-BE49-F238E27FC236}">
                <a16:creationId xmlns:a16="http://schemas.microsoft.com/office/drawing/2014/main" id="{D67145FF-09A7-4CA0-BBDF-A8D2C9EDA146}"/>
              </a:ext>
            </a:extLst>
          </p:cNvPr>
          <p:cNvSpPr>
            <a:spLocks noGrp="1"/>
          </p:cNvSpPr>
          <p:nvPr>
            <p:ph type="body" sz="quarter" idx="36" hasCustomPrompt="1"/>
          </p:nvPr>
        </p:nvSpPr>
        <p:spPr>
          <a:xfrm>
            <a:off x="3" y="4"/>
            <a:ext cx="8611200" cy="2488823"/>
          </a:xfrm>
          <a:custGeom>
            <a:avLst/>
            <a:gdLst>
              <a:gd name="connsiteX0" fmla="*/ 0 w 8201143"/>
              <a:gd name="connsiteY0" fmla="*/ 0 h 1777731"/>
              <a:gd name="connsiteX1" fmla="*/ 8201143 w 8201143"/>
              <a:gd name="connsiteY1" fmla="*/ 0 h 1777731"/>
              <a:gd name="connsiteX2" fmla="*/ 8201143 w 8201143"/>
              <a:gd name="connsiteY2" fmla="*/ 19969 h 1777731"/>
              <a:gd name="connsiteX3" fmla="*/ 7015517 w 8201143"/>
              <a:gd name="connsiteY3" fmla="*/ 1777731 h 1777731"/>
              <a:gd name="connsiteX4" fmla="*/ 0 w 8201143"/>
              <a:gd name="connsiteY4" fmla="*/ 1777731 h 1777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01143" h="1777731">
                <a:moveTo>
                  <a:pt x="0" y="0"/>
                </a:moveTo>
                <a:lnTo>
                  <a:pt x="8201143" y="0"/>
                </a:lnTo>
                <a:lnTo>
                  <a:pt x="8201143" y="19969"/>
                </a:lnTo>
                <a:lnTo>
                  <a:pt x="7015517" y="1777731"/>
                </a:lnTo>
                <a:lnTo>
                  <a:pt x="0" y="1777731"/>
                </a:lnTo>
                <a:close/>
              </a:path>
            </a:pathLst>
          </a:custGeom>
          <a:solidFill>
            <a:schemeClr val="tx2">
              <a:alpha val="76000"/>
            </a:schemeClr>
          </a:solidFill>
          <a:ln>
            <a:noFill/>
          </a:ln>
        </p:spPr>
        <p:txBody>
          <a:bodyPr wrap="square" anchor="ctr">
            <a:noAutofit/>
          </a:bodyPr>
          <a:lstStyle>
            <a:lvl1pPr>
              <a:defRPr sz="5670">
                <a:solidFill>
                  <a:schemeClr val="bg1"/>
                </a:solidFill>
              </a:defRPr>
            </a:lvl1pPr>
          </a:lstStyle>
          <a:p>
            <a:pPr lvl="0"/>
            <a:r>
              <a:rPr lang="nl-NL" dirty="0"/>
              <a:t>AGENDA</a:t>
            </a:r>
          </a:p>
        </p:txBody>
      </p:sp>
    </p:spTree>
    <p:extLst>
      <p:ext uri="{BB962C8B-B14F-4D97-AF65-F5344CB8AC3E}">
        <p14:creationId xmlns:p14="http://schemas.microsoft.com/office/powerpoint/2010/main" val="8961774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mpty_02">
    <p:bg>
      <p:bgPr>
        <a:solidFill>
          <a:schemeClr val="bg2"/>
        </a:solidFill>
        <a:effectLst/>
      </p:bgPr>
    </p:bg>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21655"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298402081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mpty_03">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132129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5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slide_01">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69AD216-5312-4B3D-98BD-A462CEEBC6AA}"/>
              </a:ext>
            </a:extLst>
          </p:cNvPr>
          <p:cNvSpPr>
            <a:spLocks noGrp="1"/>
          </p:cNvSpPr>
          <p:nvPr>
            <p:ph type="pic" sz="quarter" idx="35" hasCustomPrompt="1"/>
          </p:nvPr>
        </p:nvSpPr>
        <p:spPr>
          <a:xfrm>
            <a:off x="1677642" y="2171135"/>
            <a:ext cx="1923187" cy="2956421"/>
          </a:xfrm>
          <a:noFill/>
          <a:ln>
            <a:solidFill>
              <a:schemeClr val="tx2"/>
            </a:solidFill>
          </a:ln>
        </p:spPr>
        <p:txBody>
          <a:bodyPr>
            <a:normAutofit/>
          </a:bodyPr>
          <a:lstStyle>
            <a:lvl1pPr>
              <a:defRPr sz="1680"/>
            </a:lvl1pPr>
          </a:lstStyle>
          <a:p>
            <a:r>
              <a:rPr lang="nl-NL" dirty="0" smtClean="0"/>
              <a:t>Afbeelding</a:t>
            </a:r>
            <a:endParaRPr lang="nl-NL" dirty="0"/>
          </a:p>
        </p:txBody>
      </p:sp>
      <p:sp>
        <p:nvSpPr>
          <p:cNvPr id="17" name="Freeform: Shape 14">
            <a:extLst>
              <a:ext uri="{FF2B5EF4-FFF2-40B4-BE49-F238E27FC236}">
                <a16:creationId xmlns:a16="http://schemas.microsoft.com/office/drawing/2014/main" id="{158F031D-A603-4B3F-A38F-9B289E8DE890}"/>
              </a:ext>
            </a:extLst>
          </p:cNvPr>
          <p:cNvSpPr/>
          <p:nvPr userDrawn="1"/>
        </p:nvSpPr>
        <p:spPr>
          <a:xfrm>
            <a:off x="0" y="-1"/>
            <a:ext cx="6400800" cy="1605281"/>
          </a:xfrm>
          <a:custGeom>
            <a:avLst/>
            <a:gdLst>
              <a:gd name="connsiteX0" fmla="*/ 0 w 10148381"/>
              <a:gd name="connsiteY0" fmla="*/ 0 h 2183716"/>
              <a:gd name="connsiteX1" fmla="*/ 10148381 w 10148381"/>
              <a:gd name="connsiteY1" fmla="*/ 0 h 2183716"/>
              <a:gd name="connsiteX2" fmla="*/ 10148381 w 10148381"/>
              <a:gd name="connsiteY2" fmla="*/ 33944 h 2183716"/>
              <a:gd name="connsiteX3" fmla="*/ 8722232 w 10148381"/>
              <a:gd name="connsiteY3" fmla="*/ 2183716 h 2183716"/>
              <a:gd name="connsiteX4" fmla="*/ 0 w 10148381"/>
              <a:gd name="connsiteY4" fmla="*/ 2183716 h 218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48381" h="2183716">
                <a:moveTo>
                  <a:pt x="0" y="0"/>
                </a:moveTo>
                <a:lnTo>
                  <a:pt x="10148381" y="0"/>
                </a:lnTo>
                <a:lnTo>
                  <a:pt x="10148381" y="33944"/>
                </a:lnTo>
                <a:lnTo>
                  <a:pt x="8722232" y="2183716"/>
                </a:lnTo>
                <a:lnTo>
                  <a:pt x="0" y="2183716"/>
                </a:lnTo>
                <a:close/>
              </a:path>
            </a:pathLst>
          </a:custGeom>
          <a:solidFill>
            <a:srgbClr val="CB1E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dirty="0"/>
          </a:p>
        </p:txBody>
      </p:sp>
      <p:sp>
        <p:nvSpPr>
          <p:cNvPr id="18" name="Tijdelijke aanduiding voor tekst 4">
            <a:extLst>
              <a:ext uri="{FF2B5EF4-FFF2-40B4-BE49-F238E27FC236}">
                <a16:creationId xmlns:a16="http://schemas.microsoft.com/office/drawing/2014/main" id="{37E42797-1198-4C42-AD46-DFECFF4C4701}"/>
              </a:ext>
            </a:extLst>
          </p:cNvPr>
          <p:cNvSpPr>
            <a:spLocks noGrp="1"/>
          </p:cNvSpPr>
          <p:nvPr>
            <p:ph type="body" sz="quarter" idx="12" hasCustomPrompt="1"/>
          </p:nvPr>
        </p:nvSpPr>
        <p:spPr>
          <a:xfrm>
            <a:off x="95419" y="359851"/>
            <a:ext cx="3516463" cy="885580"/>
          </a:xfrm>
        </p:spPr>
        <p:txBody>
          <a:bodyPr>
            <a:noAutofit/>
          </a:bodyPr>
          <a:lstStyle>
            <a:lvl1pPr marL="0" indent="0">
              <a:buNone/>
              <a:defRPr sz="3780" b="1">
                <a:solidFill>
                  <a:schemeClr val="bg1"/>
                </a:solidFill>
              </a:defRPr>
            </a:lvl1pPr>
          </a:lstStyle>
          <a:p>
            <a:pPr lvl="0"/>
            <a:r>
              <a:rPr lang="nl-NL" dirty="0"/>
              <a:t>TEAM</a:t>
            </a:r>
          </a:p>
        </p:txBody>
      </p:sp>
      <p:sp>
        <p:nvSpPr>
          <p:cNvPr id="52" name="Text Placeholder 19">
            <a:extLst>
              <a:ext uri="{FF2B5EF4-FFF2-40B4-BE49-F238E27FC236}">
                <a16:creationId xmlns:a16="http://schemas.microsoft.com/office/drawing/2014/main" id="{B6E175C8-8AC7-41C9-BB10-9E30A2F57CD2}"/>
              </a:ext>
            </a:extLst>
          </p:cNvPr>
          <p:cNvSpPr>
            <a:spLocks noGrp="1"/>
          </p:cNvSpPr>
          <p:nvPr>
            <p:ph type="body" sz="quarter" idx="15" hasCustomPrompt="1"/>
          </p:nvPr>
        </p:nvSpPr>
        <p:spPr>
          <a:xfrm>
            <a:off x="1677644" y="4774364"/>
            <a:ext cx="2168671"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a:ln>
            <a:noFill/>
          </a:ln>
        </p:spPr>
        <p:txBody>
          <a:bodyPr anchor="ctr">
            <a:noAutofit/>
          </a:bodyPr>
          <a:lstStyle>
            <a:lvl1pPr marL="0" indent="0" algn="l">
              <a:buNone/>
              <a:defRPr sz="1890" cap="all" baseline="0">
                <a:solidFill>
                  <a:schemeClr val="bg1"/>
                </a:solidFill>
              </a:defRPr>
            </a:lvl1pPr>
          </a:lstStyle>
          <a:p>
            <a:pPr lvl="0"/>
            <a:r>
              <a:rPr lang="en-US" dirty="0"/>
              <a:t>text</a:t>
            </a:r>
          </a:p>
        </p:txBody>
      </p:sp>
      <p:sp>
        <p:nvSpPr>
          <p:cNvPr id="53" name="Picture Placeholder 12">
            <a:extLst>
              <a:ext uri="{FF2B5EF4-FFF2-40B4-BE49-F238E27FC236}">
                <a16:creationId xmlns:a16="http://schemas.microsoft.com/office/drawing/2014/main" id="{7C485301-4F26-4C02-84DB-0A292738F4DA}"/>
              </a:ext>
            </a:extLst>
          </p:cNvPr>
          <p:cNvSpPr>
            <a:spLocks noGrp="1"/>
          </p:cNvSpPr>
          <p:nvPr>
            <p:ph type="pic" sz="quarter" idx="36" hasCustomPrompt="1"/>
          </p:nvPr>
        </p:nvSpPr>
        <p:spPr>
          <a:xfrm>
            <a:off x="4185783" y="2171135"/>
            <a:ext cx="1923187" cy="2956421"/>
          </a:xfrm>
          <a:noFill/>
          <a:ln>
            <a:solidFill>
              <a:schemeClr val="tx2"/>
            </a:solidFill>
          </a:ln>
        </p:spPr>
        <p:txBody>
          <a:bodyPr>
            <a:normAutofit/>
          </a:bodyPr>
          <a:lstStyle>
            <a:lvl1pPr>
              <a:defRPr sz="2100"/>
            </a:lvl1pPr>
          </a:lstStyle>
          <a:p>
            <a:r>
              <a:rPr lang="nl-NL" dirty="0" smtClean="0"/>
              <a:t>Afbeelding</a:t>
            </a:r>
            <a:endParaRPr lang="nl-NL" dirty="0"/>
          </a:p>
        </p:txBody>
      </p:sp>
      <p:sp>
        <p:nvSpPr>
          <p:cNvPr id="54" name="Text Placeholder 19">
            <a:extLst>
              <a:ext uri="{FF2B5EF4-FFF2-40B4-BE49-F238E27FC236}">
                <a16:creationId xmlns:a16="http://schemas.microsoft.com/office/drawing/2014/main" id="{2BCD51D5-00FE-4DE4-AD1F-CB7B97D0AB8A}"/>
              </a:ext>
            </a:extLst>
          </p:cNvPr>
          <p:cNvSpPr>
            <a:spLocks noGrp="1"/>
          </p:cNvSpPr>
          <p:nvPr>
            <p:ph type="body" sz="quarter" idx="37" hasCustomPrompt="1"/>
          </p:nvPr>
        </p:nvSpPr>
        <p:spPr>
          <a:xfrm>
            <a:off x="4185784" y="4774364"/>
            <a:ext cx="2168671"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a:ln>
            <a:noFill/>
          </a:ln>
        </p:spPr>
        <p:txBody>
          <a:bodyPr anchor="ctr">
            <a:noAutofit/>
          </a:bodyPr>
          <a:lstStyle>
            <a:lvl1pPr marL="0" indent="0" algn="l">
              <a:buNone/>
              <a:defRPr sz="1890" cap="all" baseline="0">
                <a:solidFill>
                  <a:schemeClr val="bg1"/>
                </a:solidFill>
              </a:defRPr>
            </a:lvl1pPr>
          </a:lstStyle>
          <a:p>
            <a:pPr lvl="0"/>
            <a:r>
              <a:rPr lang="en-US" dirty="0"/>
              <a:t>text</a:t>
            </a:r>
          </a:p>
        </p:txBody>
      </p:sp>
      <p:sp>
        <p:nvSpPr>
          <p:cNvPr id="57" name="Picture Placeholder 12">
            <a:extLst>
              <a:ext uri="{FF2B5EF4-FFF2-40B4-BE49-F238E27FC236}">
                <a16:creationId xmlns:a16="http://schemas.microsoft.com/office/drawing/2014/main" id="{418B970F-3260-483C-A172-F8687D468D8B}"/>
              </a:ext>
            </a:extLst>
          </p:cNvPr>
          <p:cNvSpPr>
            <a:spLocks noGrp="1"/>
          </p:cNvSpPr>
          <p:nvPr>
            <p:ph type="pic" sz="quarter" idx="38" hasCustomPrompt="1"/>
          </p:nvPr>
        </p:nvSpPr>
        <p:spPr>
          <a:xfrm>
            <a:off x="6693924" y="2171135"/>
            <a:ext cx="1923187" cy="2956421"/>
          </a:xfrm>
          <a:noFill/>
          <a:ln>
            <a:solidFill>
              <a:schemeClr val="tx2"/>
            </a:solidFill>
          </a:ln>
        </p:spPr>
        <p:txBody>
          <a:bodyPr>
            <a:normAutofit/>
          </a:bodyPr>
          <a:lstStyle>
            <a:lvl1pPr>
              <a:defRPr sz="1890"/>
            </a:lvl1pPr>
          </a:lstStyle>
          <a:p>
            <a:r>
              <a:rPr lang="nl-NL" dirty="0" smtClean="0"/>
              <a:t>Afbeelding</a:t>
            </a:r>
            <a:endParaRPr lang="nl-NL" dirty="0"/>
          </a:p>
        </p:txBody>
      </p:sp>
      <p:sp>
        <p:nvSpPr>
          <p:cNvPr id="58" name="Text Placeholder 19">
            <a:extLst>
              <a:ext uri="{FF2B5EF4-FFF2-40B4-BE49-F238E27FC236}">
                <a16:creationId xmlns:a16="http://schemas.microsoft.com/office/drawing/2014/main" id="{F65B706B-F933-4B11-8EC6-B87BD387FA5B}"/>
              </a:ext>
            </a:extLst>
          </p:cNvPr>
          <p:cNvSpPr>
            <a:spLocks noGrp="1"/>
          </p:cNvSpPr>
          <p:nvPr>
            <p:ph type="body" sz="quarter" idx="39" hasCustomPrompt="1"/>
          </p:nvPr>
        </p:nvSpPr>
        <p:spPr>
          <a:xfrm>
            <a:off x="6693924" y="4774364"/>
            <a:ext cx="2168671"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a:ln>
            <a:noFill/>
          </a:ln>
        </p:spPr>
        <p:txBody>
          <a:bodyPr anchor="ctr">
            <a:noAutofit/>
          </a:bodyPr>
          <a:lstStyle>
            <a:lvl1pPr marL="0" indent="0" algn="l">
              <a:buNone/>
              <a:defRPr sz="1890" cap="all" baseline="0">
                <a:solidFill>
                  <a:schemeClr val="bg1"/>
                </a:solidFill>
              </a:defRPr>
            </a:lvl1pPr>
          </a:lstStyle>
          <a:p>
            <a:pPr lvl="0"/>
            <a:r>
              <a:rPr lang="en-US" dirty="0"/>
              <a:t>text</a:t>
            </a:r>
          </a:p>
        </p:txBody>
      </p:sp>
      <p:sp>
        <p:nvSpPr>
          <p:cNvPr id="59" name="Picture Placeholder 12">
            <a:extLst>
              <a:ext uri="{FF2B5EF4-FFF2-40B4-BE49-F238E27FC236}">
                <a16:creationId xmlns:a16="http://schemas.microsoft.com/office/drawing/2014/main" id="{F23FD262-B872-43E4-AF1D-2842826934FB}"/>
              </a:ext>
            </a:extLst>
          </p:cNvPr>
          <p:cNvSpPr>
            <a:spLocks noGrp="1"/>
          </p:cNvSpPr>
          <p:nvPr>
            <p:ph type="pic" sz="quarter" idx="40" hasCustomPrompt="1"/>
          </p:nvPr>
        </p:nvSpPr>
        <p:spPr>
          <a:xfrm>
            <a:off x="9202064" y="2171135"/>
            <a:ext cx="1923187" cy="2956421"/>
          </a:xfrm>
          <a:noFill/>
          <a:ln>
            <a:solidFill>
              <a:schemeClr val="tx2"/>
            </a:solidFill>
          </a:ln>
        </p:spPr>
        <p:txBody>
          <a:bodyPr>
            <a:normAutofit/>
          </a:bodyPr>
          <a:lstStyle>
            <a:lvl1pPr>
              <a:defRPr sz="1890"/>
            </a:lvl1pPr>
          </a:lstStyle>
          <a:p>
            <a:r>
              <a:rPr lang="nl-NL" dirty="0" smtClean="0"/>
              <a:t>Afbeelding</a:t>
            </a:r>
            <a:endParaRPr lang="nl-NL" dirty="0"/>
          </a:p>
        </p:txBody>
      </p:sp>
      <p:sp>
        <p:nvSpPr>
          <p:cNvPr id="60" name="Text Placeholder 19">
            <a:extLst>
              <a:ext uri="{FF2B5EF4-FFF2-40B4-BE49-F238E27FC236}">
                <a16:creationId xmlns:a16="http://schemas.microsoft.com/office/drawing/2014/main" id="{48FA6EF0-D6B1-4650-B2C2-7DC4939D58BF}"/>
              </a:ext>
            </a:extLst>
          </p:cNvPr>
          <p:cNvSpPr>
            <a:spLocks noGrp="1"/>
          </p:cNvSpPr>
          <p:nvPr>
            <p:ph type="body" sz="quarter" idx="41" hasCustomPrompt="1"/>
          </p:nvPr>
        </p:nvSpPr>
        <p:spPr>
          <a:xfrm>
            <a:off x="9202064" y="4774364"/>
            <a:ext cx="2168671"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a:ln>
            <a:noFill/>
          </a:ln>
        </p:spPr>
        <p:txBody>
          <a:bodyPr anchor="ctr">
            <a:noAutofit/>
          </a:bodyPr>
          <a:lstStyle>
            <a:lvl1pPr marL="0" indent="0" algn="l">
              <a:buNone/>
              <a:defRPr sz="1890" cap="all" baseline="0">
                <a:solidFill>
                  <a:schemeClr val="bg1"/>
                </a:solidFill>
              </a:defRPr>
            </a:lvl1pPr>
          </a:lstStyle>
          <a:p>
            <a:pPr lvl="0"/>
            <a:r>
              <a:rPr lang="en-US" dirty="0"/>
              <a:t>text</a:t>
            </a:r>
          </a:p>
        </p:txBody>
      </p:sp>
      <p:sp>
        <p:nvSpPr>
          <p:cNvPr id="61" name="Picture Placeholder 12">
            <a:extLst>
              <a:ext uri="{FF2B5EF4-FFF2-40B4-BE49-F238E27FC236}">
                <a16:creationId xmlns:a16="http://schemas.microsoft.com/office/drawing/2014/main" id="{4EB61C67-7719-4190-9037-80D167732134}"/>
              </a:ext>
            </a:extLst>
          </p:cNvPr>
          <p:cNvSpPr>
            <a:spLocks noGrp="1"/>
          </p:cNvSpPr>
          <p:nvPr>
            <p:ph type="pic" sz="quarter" idx="42" hasCustomPrompt="1"/>
          </p:nvPr>
        </p:nvSpPr>
        <p:spPr>
          <a:xfrm>
            <a:off x="1677642" y="5931747"/>
            <a:ext cx="1923187" cy="2956421"/>
          </a:xfrm>
          <a:noFill/>
          <a:ln>
            <a:solidFill>
              <a:schemeClr val="tx2"/>
            </a:solidFill>
          </a:ln>
        </p:spPr>
        <p:txBody>
          <a:bodyPr>
            <a:normAutofit/>
          </a:bodyPr>
          <a:lstStyle>
            <a:lvl1pPr>
              <a:defRPr sz="2100"/>
            </a:lvl1pPr>
          </a:lstStyle>
          <a:p>
            <a:r>
              <a:rPr lang="nl-NL" dirty="0" smtClean="0"/>
              <a:t>Afbeelding</a:t>
            </a:r>
            <a:endParaRPr lang="nl-NL" dirty="0"/>
          </a:p>
        </p:txBody>
      </p:sp>
      <p:sp>
        <p:nvSpPr>
          <p:cNvPr id="62" name="Text Placeholder 19">
            <a:extLst>
              <a:ext uri="{FF2B5EF4-FFF2-40B4-BE49-F238E27FC236}">
                <a16:creationId xmlns:a16="http://schemas.microsoft.com/office/drawing/2014/main" id="{01D33B28-80D6-4329-8A83-6780CF0E911E}"/>
              </a:ext>
            </a:extLst>
          </p:cNvPr>
          <p:cNvSpPr>
            <a:spLocks noGrp="1"/>
          </p:cNvSpPr>
          <p:nvPr>
            <p:ph type="body" sz="quarter" idx="43" hasCustomPrompt="1"/>
          </p:nvPr>
        </p:nvSpPr>
        <p:spPr>
          <a:xfrm>
            <a:off x="1677644" y="8534977"/>
            <a:ext cx="2168671"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a:ln>
            <a:noFill/>
          </a:ln>
        </p:spPr>
        <p:txBody>
          <a:bodyPr anchor="ctr">
            <a:noAutofit/>
          </a:bodyPr>
          <a:lstStyle>
            <a:lvl1pPr marL="0" indent="0" algn="l">
              <a:buNone/>
              <a:defRPr sz="1890" cap="all" baseline="0">
                <a:solidFill>
                  <a:schemeClr val="bg1"/>
                </a:solidFill>
              </a:defRPr>
            </a:lvl1pPr>
          </a:lstStyle>
          <a:p>
            <a:pPr lvl="0"/>
            <a:r>
              <a:rPr lang="en-US" dirty="0"/>
              <a:t>text</a:t>
            </a:r>
          </a:p>
        </p:txBody>
      </p:sp>
      <p:sp>
        <p:nvSpPr>
          <p:cNvPr id="63" name="Picture Placeholder 12">
            <a:extLst>
              <a:ext uri="{FF2B5EF4-FFF2-40B4-BE49-F238E27FC236}">
                <a16:creationId xmlns:a16="http://schemas.microsoft.com/office/drawing/2014/main" id="{A78C6779-2D37-4304-80CB-4FD8C937F75A}"/>
              </a:ext>
            </a:extLst>
          </p:cNvPr>
          <p:cNvSpPr>
            <a:spLocks noGrp="1"/>
          </p:cNvSpPr>
          <p:nvPr>
            <p:ph type="pic" sz="quarter" idx="44" hasCustomPrompt="1"/>
          </p:nvPr>
        </p:nvSpPr>
        <p:spPr>
          <a:xfrm>
            <a:off x="4185783" y="5931747"/>
            <a:ext cx="1923187" cy="2956421"/>
          </a:xfrm>
          <a:noFill/>
          <a:ln>
            <a:solidFill>
              <a:schemeClr val="tx2"/>
            </a:solidFill>
          </a:ln>
        </p:spPr>
        <p:txBody>
          <a:bodyPr>
            <a:normAutofit/>
          </a:bodyPr>
          <a:lstStyle>
            <a:lvl1pPr>
              <a:defRPr sz="2100"/>
            </a:lvl1pPr>
          </a:lstStyle>
          <a:p>
            <a:r>
              <a:rPr lang="nl-NL" dirty="0" smtClean="0"/>
              <a:t>Afbeelding</a:t>
            </a:r>
            <a:endParaRPr lang="nl-NL" dirty="0"/>
          </a:p>
        </p:txBody>
      </p:sp>
      <p:sp>
        <p:nvSpPr>
          <p:cNvPr id="64" name="Text Placeholder 19">
            <a:extLst>
              <a:ext uri="{FF2B5EF4-FFF2-40B4-BE49-F238E27FC236}">
                <a16:creationId xmlns:a16="http://schemas.microsoft.com/office/drawing/2014/main" id="{92282E1A-3D7C-45C4-9330-8248C4F5885C}"/>
              </a:ext>
            </a:extLst>
          </p:cNvPr>
          <p:cNvSpPr>
            <a:spLocks noGrp="1"/>
          </p:cNvSpPr>
          <p:nvPr>
            <p:ph type="body" sz="quarter" idx="45" hasCustomPrompt="1"/>
          </p:nvPr>
        </p:nvSpPr>
        <p:spPr>
          <a:xfrm>
            <a:off x="4185784" y="8534977"/>
            <a:ext cx="2168671"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a:ln>
            <a:noFill/>
          </a:ln>
        </p:spPr>
        <p:txBody>
          <a:bodyPr anchor="ctr">
            <a:noAutofit/>
          </a:bodyPr>
          <a:lstStyle>
            <a:lvl1pPr marL="0" indent="0" algn="l">
              <a:buNone/>
              <a:defRPr sz="1890" cap="all" baseline="0">
                <a:solidFill>
                  <a:schemeClr val="bg1"/>
                </a:solidFill>
              </a:defRPr>
            </a:lvl1pPr>
          </a:lstStyle>
          <a:p>
            <a:pPr lvl="0"/>
            <a:r>
              <a:rPr lang="en-US" dirty="0"/>
              <a:t>text</a:t>
            </a:r>
          </a:p>
        </p:txBody>
      </p:sp>
      <p:sp>
        <p:nvSpPr>
          <p:cNvPr id="65" name="Picture Placeholder 12">
            <a:extLst>
              <a:ext uri="{FF2B5EF4-FFF2-40B4-BE49-F238E27FC236}">
                <a16:creationId xmlns:a16="http://schemas.microsoft.com/office/drawing/2014/main" id="{D620A4F9-3831-4572-99A6-91F798CFD79A}"/>
              </a:ext>
            </a:extLst>
          </p:cNvPr>
          <p:cNvSpPr>
            <a:spLocks noGrp="1"/>
          </p:cNvSpPr>
          <p:nvPr>
            <p:ph type="pic" sz="quarter" idx="46" hasCustomPrompt="1"/>
          </p:nvPr>
        </p:nvSpPr>
        <p:spPr>
          <a:xfrm>
            <a:off x="6693924" y="5931747"/>
            <a:ext cx="1923187" cy="2956421"/>
          </a:xfrm>
          <a:noFill/>
          <a:ln>
            <a:solidFill>
              <a:schemeClr val="tx2"/>
            </a:solidFill>
          </a:ln>
        </p:spPr>
        <p:txBody>
          <a:bodyPr>
            <a:normAutofit/>
          </a:bodyPr>
          <a:lstStyle>
            <a:lvl1pPr>
              <a:defRPr sz="2100"/>
            </a:lvl1pPr>
          </a:lstStyle>
          <a:p>
            <a:r>
              <a:rPr lang="nl-NL" dirty="0" smtClean="0"/>
              <a:t>Afbeelding</a:t>
            </a:r>
            <a:endParaRPr lang="nl-NL" dirty="0"/>
          </a:p>
        </p:txBody>
      </p:sp>
      <p:sp>
        <p:nvSpPr>
          <p:cNvPr id="66" name="Text Placeholder 19">
            <a:extLst>
              <a:ext uri="{FF2B5EF4-FFF2-40B4-BE49-F238E27FC236}">
                <a16:creationId xmlns:a16="http://schemas.microsoft.com/office/drawing/2014/main" id="{72DB014E-48EF-4638-8690-15FA8C1A483B}"/>
              </a:ext>
            </a:extLst>
          </p:cNvPr>
          <p:cNvSpPr>
            <a:spLocks noGrp="1"/>
          </p:cNvSpPr>
          <p:nvPr>
            <p:ph type="body" sz="quarter" idx="47" hasCustomPrompt="1"/>
          </p:nvPr>
        </p:nvSpPr>
        <p:spPr>
          <a:xfrm>
            <a:off x="6693924" y="8534977"/>
            <a:ext cx="2168671"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a:ln>
            <a:noFill/>
          </a:ln>
        </p:spPr>
        <p:txBody>
          <a:bodyPr anchor="ctr">
            <a:noAutofit/>
          </a:bodyPr>
          <a:lstStyle>
            <a:lvl1pPr marL="0" indent="0" algn="l">
              <a:buNone/>
              <a:defRPr sz="1890" cap="all" baseline="0">
                <a:solidFill>
                  <a:schemeClr val="bg1"/>
                </a:solidFill>
              </a:defRPr>
            </a:lvl1pPr>
          </a:lstStyle>
          <a:p>
            <a:pPr lvl="0"/>
            <a:r>
              <a:rPr lang="en-US" dirty="0"/>
              <a:t>text</a:t>
            </a:r>
          </a:p>
        </p:txBody>
      </p:sp>
      <p:sp>
        <p:nvSpPr>
          <p:cNvPr id="67" name="Picture Placeholder 12">
            <a:extLst>
              <a:ext uri="{FF2B5EF4-FFF2-40B4-BE49-F238E27FC236}">
                <a16:creationId xmlns:a16="http://schemas.microsoft.com/office/drawing/2014/main" id="{DEF6E5F9-CE99-4CE7-8A06-0FC90AB461F8}"/>
              </a:ext>
            </a:extLst>
          </p:cNvPr>
          <p:cNvSpPr>
            <a:spLocks noGrp="1"/>
          </p:cNvSpPr>
          <p:nvPr>
            <p:ph type="pic" sz="quarter" idx="48" hasCustomPrompt="1"/>
          </p:nvPr>
        </p:nvSpPr>
        <p:spPr>
          <a:xfrm>
            <a:off x="9202064" y="5931747"/>
            <a:ext cx="1923187" cy="2956421"/>
          </a:xfrm>
          <a:noFill/>
          <a:ln>
            <a:solidFill>
              <a:schemeClr val="tx2"/>
            </a:solidFill>
          </a:ln>
        </p:spPr>
        <p:txBody>
          <a:bodyPr>
            <a:normAutofit/>
          </a:bodyPr>
          <a:lstStyle>
            <a:lvl1pPr>
              <a:defRPr sz="2100"/>
            </a:lvl1pPr>
          </a:lstStyle>
          <a:p>
            <a:r>
              <a:rPr lang="nl-NL" dirty="0" smtClean="0"/>
              <a:t>Afbeelding</a:t>
            </a:r>
            <a:endParaRPr lang="nl-NL" dirty="0"/>
          </a:p>
        </p:txBody>
      </p:sp>
      <p:sp>
        <p:nvSpPr>
          <p:cNvPr id="68" name="Text Placeholder 19">
            <a:extLst>
              <a:ext uri="{FF2B5EF4-FFF2-40B4-BE49-F238E27FC236}">
                <a16:creationId xmlns:a16="http://schemas.microsoft.com/office/drawing/2014/main" id="{4D7A94C8-40D1-485E-B21E-1EC2A40323AE}"/>
              </a:ext>
            </a:extLst>
          </p:cNvPr>
          <p:cNvSpPr>
            <a:spLocks noGrp="1"/>
          </p:cNvSpPr>
          <p:nvPr>
            <p:ph type="body" sz="quarter" idx="49" hasCustomPrompt="1"/>
          </p:nvPr>
        </p:nvSpPr>
        <p:spPr>
          <a:xfrm>
            <a:off x="9202064" y="8534977"/>
            <a:ext cx="2168671" cy="706376"/>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chemeClr val="tx2">
              <a:alpha val="95000"/>
            </a:schemeClr>
          </a:solidFill>
          <a:ln>
            <a:noFill/>
          </a:ln>
        </p:spPr>
        <p:txBody>
          <a:bodyPr anchor="ctr">
            <a:noAutofit/>
          </a:bodyPr>
          <a:lstStyle>
            <a:lvl1pPr marL="0" indent="0" algn="l">
              <a:buNone/>
              <a:defRPr sz="1890" cap="all" baseline="0">
                <a:solidFill>
                  <a:schemeClr val="bg1"/>
                </a:solidFill>
              </a:defRPr>
            </a:lvl1pPr>
          </a:lstStyle>
          <a:p>
            <a:pPr lvl="0"/>
            <a:r>
              <a:rPr lang="en-US" dirty="0"/>
              <a:t>text</a:t>
            </a:r>
          </a:p>
        </p:txBody>
      </p:sp>
    </p:spTree>
    <p:extLst>
      <p:ext uri="{BB962C8B-B14F-4D97-AF65-F5344CB8AC3E}">
        <p14:creationId xmlns:p14="http://schemas.microsoft.com/office/powerpoint/2010/main" val="203771730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024" userDrawn="1">
          <p15:clr>
            <a:srgbClr val="FBAE40"/>
          </p15:clr>
        </p15:guide>
        <p15:guide id="2" pos="405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Image_01">
    <p:bg>
      <p:bgRef idx="1001">
        <a:schemeClr val="bg1"/>
      </p:bgRef>
    </p:bg>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4499"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4" name="Tijdelijke aanduiding voor afbeelding 3">
            <a:extLst>
              <a:ext uri="{FF2B5EF4-FFF2-40B4-BE49-F238E27FC236}">
                <a16:creationId xmlns:a16="http://schemas.microsoft.com/office/drawing/2014/main" id="{EC762FEF-C9E1-446F-8B6D-C127ED378796}"/>
              </a:ext>
            </a:extLst>
          </p:cNvPr>
          <p:cNvSpPr>
            <a:spLocks noGrp="1"/>
          </p:cNvSpPr>
          <p:nvPr>
            <p:ph type="pic" sz="quarter" idx="10"/>
          </p:nvPr>
        </p:nvSpPr>
        <p:spPr>
          <a:xfrm>
            <a:off x="0" y="0"/>
            <a:ext cx="12801600" cy="4800600"/>
          </a:xfrm>
        </p:spPr>
        <p:txBody>
          <a:bodyPr/>
          <a:lstStyle/>
          <a:p>
            <a:r>
              <a:rPr lang="nl-NL" smtClean="0"/>
              <a:t>Klik op het pictogram als u een afbeelding wilt toevoegen</a:t>
            </a:r>
            <a:endParaRPr lang="nl-NL"/>
          </a:p>
        </p:txBody>
      </p:sp>
      <p:sp>
        <p:nvSpPr>
          <p:cNvPr id="7" name="Text Placeholder 17">
            <a:extLst>
              <a:ext uri="{FF2B5EF4-FFF2-40B4-BE49-F238E27FC236}">
                <a16:creationId xmlns:a16="http://schemas.microsoft.com/office/drawing/2014/main" id="{4963D29B-FECA-4F70-B183-DC81D1812A6D}"/>
              </a:ext>
            </a:extLst>
          </p:cNvPr>
          <p:cNvSpPr>
            <a:spLocks noGrp="1"/>
          </p:cNvSpPr>
          <p:nvPr>
            <p:ph type="body" sz="quarter" idx="13" hasCustomPrompt="1"/>
          </p:nvPr>
        </p:nvSpPr>
        <p:spPr>
          <a:xfrm>
            <a:off x="220029" y="5894070"/>
            <a:ext cx="12361545" cy="3440430"/>
          </a:xfrm>
        </p:spPr>
        <p:txBody>
          <a:bodyPr>
            <a:normAutofit/>
          </a:bodyPr>
          <a:lstStyle>
            <a:lvl1pPr>
              <a:defRPr sz="2100">
                <a:solidFill>
                  <a:schemeClr val="tx1"/>
                </a:solidFill>
              </a:defRPr>
            </a:lvl1pPr>
            <a:lvl2pPr>
              <a:buClr>
                <a:schemeClr val="bg1"/>
              </a:buClr>
              <a:defRPr>
                <a:solidFill>
                  <a:schemeClr val="tx1"/>
                </a:solidFill>
              </a:defRPr>
            </a:lvl2pPr>
            <a:lvl3pPr>
              <a:buClr>
                <a:schemeClr val="bg1"/>
              </a:buClr>
              <a:defRPr>
                <a:solidFill>
                  <a:schemeClr val="tx1"/>
                </a:solidFill>
              </a:defRPr>
            </a:lvl3pPr>
            <a:lvl4pPr>
              <a:buClr>
                <a:schemeClr val="bg1"/>
              </a:buClr>
              <a:defRPr>
                <a:solidFill>
                  <a:schemeClr val="tx1"/>
                </a:solidFill>
              </a:defRPr>
            </a:lvl4pPr>
            <a:lvl5pPr>
              <a:buClr>
                <a:schemeClr val="bg1"/>
              </a:buClr>
              <a:defRPr>
                <a:solidFill>
                  <a:schemeClr val="tx1"/>
                </a:solidFill>
              </a:defRPr>
            </a:lvl5pPr>
          </a:lstStyle>
          <a:p>
            <a:pPr lvl="0"/>
            <a:r>
              <a:rPr lang="en-US" dirty="0" smtClean="0"/>
              <a:t>Text</a:t>
            </a:r>
            <a:endParaRPr lang="en-US" dirty="0"/>
          </a:p>
        </p:txBody>
      </p:sp>
      <p:sp>
        <p:nvSpPr>
          <p:cNvPr id="8" name="Text Placeholder 19">
            <a:extLst>
              <a:ext uri="{FF2B5EF4-FFF2-40B4-BE49-F238E27FC236}">
                <a16:creationId xmlns:a16="http://schemas.microsoft.com/office/drawing/2014/main" id="{F8A916B4-D831-437C-A565-859F003B701E}"/>
              </a:ext>
            </a:extLst>
          </p:cNvPr>
          <p:cNvSpPr>
            <a:spLocks noGrp="1"/>
          </p:cNvSpPr>
          <p:nvPr>
            <p:ph type="body" sz="quarter" idx="14" hasCustomPrompt="1"/>
          </p:nvPr>
        </p:nvSpPr>
        <p:spPr>
          <a:xfrm>
            <a:off x="220027" y="4096883"/>
            <a:ext cx="6180774" cy="1407434"/>
          </a:xfrm>
          <a:custGeom>
            <a:avLst/>
            <a:gdLst>
              <a:gd name="connsiteX0" fmla="*/ 0 w 5886450"/>
              <a:gd name="connsiteY0" fmla="*/ 0 h 1001878"/>
              <a:gd name="connsiteX1" fmla="*/ 5886450 w 5886450"/>
              <a:gd name="connsiteY1" fmla="*/ 0 h 1001878"/>
              <a:gd name="connsiteX2" fmla="*/ 5886450 w 5886450"/>
              <a:gd name="connsiteY2" fmla="*/ 1001878 h 1001878"/>
              <a:gd name="connsiteX3" fmla="*/ 0 w 5886450"/>
              <a:gd name="connsiteY3" fmla="*/ 1001878 h 1001878"/>
              <a:gd name="connsiteX4" fmla="*/ 0 w 5886450"/>
              <a:gd name="connsiteY4" fmla="*/ 0 h 1001878"/>
              <a:gd name="connsiteX0" fmla="*/ 0 w 5886450"/>
              <a:gd name="connsiteY0" fmla="*/ 0 h 1005310"/>
              <a:gd name="connsiteX1" fmla="*/ 5886450 w 5886450"/>
              <a:gd name="connsiteY1" fmla="*/ 0 h 1005310"/>
              <a:gd name="connsiteX2" fmla="*/ 5886450 w 5886450"/>
              <a:gd name="connsiteY2" fmla="*/ 1001878 h 1005310"/>
              <a:gd name="connsiteX3" fmla="*/ 5320393 w 5886450"/>
              <a:gd name="connsiteY3" fmla="*/ 1005310 h 1005310"/>
              <a:gd name="connsiteX4" fmla="*/ 0 w 5886450"/>
              <a:gd name="connsiteY4" fmla="*/ 1001878 h 1005310"/>
              <a:gd name="connsiteX5" fmla="*/ 0 w 5886450"/>
              <a:gd name="connsiteY5" fmla="*/ 0 h 1005310"/>
              <a:gd name="connsiteX0" fmla="*/ 0 w 5886450"/>
              <a:gd name="connsiteY0" fmla="*/ 0 h 1005310"/>
              <a:gd name="connsiteX1" fmla="*/ 5886450 w 5886450"/>
              <a:gd name="connsiteY1" fmla="*/ 0 h 1005310"/>
              <a:gd name="connsiteX2" fmla="*/ 5320393 w 5886450"/>
              <a:gd name="connsiteY2" fmla="*/ 1005310 h 1005310"/>
              <a:gd name="connsiteX3" fmla="*/ 0 w 5886450"/>
              <a:gd name="connsiteY3" fmla="*/ 1001878 h 1005310"/>
              <a:gd name="connsiteX4" fmla="*/ 0 w 5886450"/>
              <a:gd name="connsiteY4" fmla="*/ 0 h 1005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6450" h="1005310">
                <a:moveTo>
                  <a:pt x="0" y="0"/>
                </a:moveTo>
                <a:lnTo>
                  <a:pt x="5886450" y="0"/>
                </a:lnTo>
                <a:lnTo>
                  <a:pt x="5320393" y="1005310"/>
                </a:lnTo>
                <a:lnTo>
                  <a:pt x="0" y="1001878"/>
                </a:lnTo>
                <a:lnTo>
                  <a:pt x="0" y="0"/>
                </a:lnTo>
                <a:close/>
              </a:path>
            </a:pathLst>
          </a:custGeom>
          <a:solidFill>
            <a:srgbClr val="53A228"/>
          </a:solidFill>
        </p:spPr>
        <p:txBody>
          <a:bodyPr anchor="ctr">
            <a:noAutofit/>
          </a:bodyPr>
          <a:lstStyle>
            <a:lvl1pPr marL="0" indent="0">
              <a:buNone/>
              <a:defRPr sz="3780" cap="all" baseline="0">
                <a:solidFill>
                  <a:schemeClr val="bg1"/>
                </a:solidFill>
              </a:defRPr>
            </a:lvl1pPr>
          </a:lstStyle>
          <a:p>
            <a:pPr lvl="0"/>
            <a:r>
              <a:rPr lang="en-US" dirty="0" err="1"/>
              <a:t>titel</a:t>
            </a:r>
            <a:endParaRPr lang="en-US" dirty="0"/>
          </a:p>
        </p:txBody>
      </p:sp>
    </p:spTree>
    <p:extLst>
      <p:ext uri="{BB962C8B-B14F-4D97-AF65-F5344CB8AC3E}">
        <p14:creationId xmlns:p14="http://schemas.microsoft.com/office/powerpoint/2010/main" val="21255069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Image_02">
    <p:bg>
      <p:bgRef idx="1001">
        <a:schemeClr val="bg1"/>
      </p:bgRef>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C762FEF-C9E1-446F-8B6D-C127ED378796}"/>
              </a:ext>
            </a:extLst>
          </p:cNvPr>
          <p:cNvSpPr>
            <a:spLocks noGrp="1"/>
          </p:cNvSpPr>
          <p:nvPr>
            <p:ph type="pic" sz="quarter" idx="10"/>
          </p:nvPr>
        </p:nvSpPr>
        <p:spPr>
          <a:xfrm>
            <a:off x="0" y="0"/>
            <a:ext cx="12801600" cy="4800600"/>
          </a:xfrm>
        </p:spPr>
        <p:txBody>
          <a:bodyPr/>
          <a:lstStyle/>
          <a:p>
            <a:r>
              <a:rPr lang="nl-NL" smtClean="0"/>
              <a:t>Klik op het pictogram als u een afbeelding wilt toevoegen</a:t>
            </a:r>
            <a:endParaRPr lang="nl-NL"/>
          </a:p>
        </p:txBody>
      </p:sp>
      <p:sp>
        <p:nvSpPr>
          <p:cNvPr id="9" name="Text Placeholder 6"/>
          <p:cNvSpPr>
            <a:spLocks noGrp="1"/>
          </p:cNvSpPr>
          <p:nvPr>
            <p:ph type="body" sz="quarter" idx="13" hasCustomPrompt="1"/>
          </p:nvPr>
        </p:nvSpPr>
        <p:spPr>
          <a:xfrm>
            <a:off x="6773533" y="1201365"/>
            <a:ext cx="5307851" cy="7137455"/>
          </a:xfrm>
          <a:solidFill>
            <a:schemeClr val="bg2">
              <a:alpha val="95000"/>
            </a:schemeClr>
          </a:solidFill>
        </p:spPr>
        <p:txBody>
          <a:bodyPr lIns="180000" tIns="1620000" rIns="90000">
            <a:normAutofit/>
          </a:bodyPr>
          <a:lstStyle>
            <a:lvl1pPr>
              <a:defRPr sz="2100">
                <a:solidFill>
                  <a:schemeClr val="bg2"/>
                </a:solidFill>
              </a:defRPr>
            </a:lvl1pPr>
            <a:lvl2pPr>
              <a:buClr>
                <a:schemeClr val="bg1"/>
              </a:buClr>
              <a:defRPr sz="2100">
                <a:solidFill>
                  <a:schemeClr val="bg1"/>
                </a:solidFill>
              </a:defRPr>
            </a:lvl2pPr>
            <a:lvl3pPr>
              <a:buClr>
                <a:schemeClr val="bg1"/>
              </a:buClr>
              <a:defRPr sz="2100">
                <a:solidFill>
                  <a:schemeClr val="bg1"/>
                </a:solidFill>
              </a:defRPr>
            </a:lvl3pPr>
            <a:lvl4pPr>
              <a:buClr>
                <a:schemeClr val="bg1"/>
              </a:buClr>
              <a:defRPr sz="2100">
                <a:solidFill>
                  <a:schemeClr val="bg1"/>
                </a:solidFill>
              </a:defRPr>
            </a:lvl4pPr>
            <a:lvl5pPr>
              <a:buClr>
                <a:schemeClr val="bg1"/>
              </a:buClr>
              <a:defRPr sz="2100">
                <a:solidFill>
                  <a:schemeClr val="bg1"/>
                </a:solidFill>
              </a:defRPr>
            </a:lvl5pPr>
          </a:lstStyle>
          <a:p>
            <a:pPr lvl="0"/>
            <a:r>
              <a:rPr lang="en-US" dirty="0" smtClean="0"/>
              <a:t>.</a:t>
            </a:r>
            <a:endParaRPr lang="en-US" dirty="0"/>
          </a:p>
        </p:txBody>
      </p:sp>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7336"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35" name="Tijdelijke aanduiding voor tekst 4">
            <a:extLst>
              <a:ext uri="{FF2B5EF4-FFF2-40B4-BE49-F238E27FC236}">
                <a16:creationId xmlns:a16="http://schemas.microsoft.com/office/drawing/2014/main" id="{98011850-63BD-452B-B91F-75EB418A0178}"/>
              </a:ext>
            </a:extLst>
          </p:cNvPr>
          <p:cNvSpPr>
            <a:spLocks noGrp="1"/>
          </p:cNvSpPr>
          <p:nvPr>
            <p:ph type="body" sz="quarter" idx="11" hasCustomPrompt="1"/>
          </p:nvPr>
        </p:nvSpPr>
        <p:spPr>
          <a:xfrm>
            <a:off x="7081290" y="1819336"/>
            <a:ext cx="2942034" cy="954089"/>
          </a:xfrm>
        </p:spPr>
        <p:txBody>
          <a:bodyPr>
            <a:normAutofit/>
          </a:bodyPr>
          <a:lstStyle>
            <a:lvl1pPr marL="0" indent="0">
              <a:buNone/>
              <a:defRPr sz="3780" b="1">
                <a:solidFill>
                  <a:schemeClr val="bg1"/>
                </a:solidFill>
              </a:defRPr>
            </a:lvl1pPr>
          </a:lstStyle>
          <a:p>
            <a:pPr lvl="0"/>
            <a:r>
              <a:rPr lang="nl-NL" dirty="0"/>
              <a:t>TITLE</a:t>
            </a:r>
          </a:p>
        </p:txBody>
      </p:sp>
      <p:sp>
        <p:nvSpPr>
          <p:cNvPr id="36" name="Tijdelijke aanduiding voor tekst 4">
            <a:extLst>
              <a:ext uri="{FF2B5EF4-FFF2-40B4-BE49-F238E27FC236}">
                <a16:creationId xmlns:a16="http://schemas.microsoft.com/office/drawing/2014/main" id="{6C61C678-C597-4148-BCE4-10EFB5D2A635}"/>
              </a:ext>
            </a:extLst>
          </p:cNvPr>
          <p:cNvSpPr>
            <a:spLocks noGrp="1"/>
          </p:cNvSpPr>
          <p:nvPr>
            <p:ph type="body" sz="quarter" idx="16" hasCustomPrompt="1"/>
          </p:nvPr>
        </p:nvSpPr>
        <p:spPr>
          <a:xfrm>
            <a:off x="7081290" y="3101927"/>
            <a:ext cx="2942034" cy="4679937"/>
          </a:xfrm>
        </p:spPr>
        <p:txBody>
          <a:bodyPr>
            <a:noAutofit/>
          </a:bodyPr>
          <a:lstStyle>
            <a:lvl1pPr marL="0" indent="0">
              <a:buNone/>
              <a:defRPr sz="252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Text</a:t>
            </a:r>
            <a:endParaRPr lang="en-US" dirty="0"/>
          </a:p>
        </p:txBody>
      </p:sp>
    </p:spTree>
    <p:extLst>
      <p:ext uri="{BB962C8B-B14F-4D97-AF65-F5344CB8AC3E}">
        <p14:creationId xmlns:p14="http://schemas.microsoft.com/office/powerpoint/2010/main" val="329779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Image_03">
    <p:bg>
      <p:bgRef idx="1001">
        <a:schemeClr val="bg1"/>
      </p:bgRef>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C762FEF-C9E1-446F-8B6D-C127ED378796}"/>
              </a:ext>
            </a:extLst>
          </p:cNvPr>
          <p:cNvSpPr>
            <a:spLocks noGrp="1"/>
          </p:cNvSpPr>
          <p:nvPr>
            <p:ph type="pic" sz="quarter" idx="10"/>
          </p:nvPr>
        </p:nvSpPr>
        <p:spPr>
          <a:xfrm>
            <a:off x="0" y="0"/>
            <a:ext cx="12801600" cy="4800600"/>
          </a:xfrm>
        </p:spPr>
        <p:txBody>
          <a:bodyPr/>
          <a:lstStyle/>
          <a:p>
            <a:r>
              <a:rPr lang="nl-NL" smtClean="0"/>
              <a:t>Klik op het pictogram als u een afbeelding wilt toevoegen</a:t>
            </a:r>
            <a:endParaRPr lang="nl-NL"/>
          </a:p>
        </p:txBody>
      </p:sp>
      <p:sp>
        <p:nvSpPr>
          <p:cNvPr id="13" name="Text Placeholder 6"/>
          <p:cNvSpPr>
            <a:spLocks noGrp="1"/>
          </p:cNvSpPr>
          <p:nvPr>
            <p:ph type="body" sz="quarter" idx="13" hasCustomPrompt="1"/>
          </p:nvPr>
        </p:nvSpPr>
        <p:spPr>
          <a:xfrm>
            <a:off x="532753" y="1201365"/>
            <a:ext cx="5307851" cy="7137455"/>
          </a:xfrm>
          <a:solidFill>
            <a:schemeClr val="bg2">
              <a:alpha val="95000"/>
            </a:schemeClr>
          </a:solidFill>
        </p:spPr>
        <p:txBody>
          <a:bodyPr lIns="180000" tIns="1620000" rIns="90000">
            <a:normAutofit/>
          </a:bodyPr>
          <a:lstStyle>
            <a:lvl1pPr>
              <a:defRPr sz="2100">
                <a:solidFill>
                  <a:schemeClr val="bg2"/>
                </a:solidFill>
              </a:defRPr>
            </a:lvl1pPr>
            <a:lvl2pPr>
              <a:buClr>
                <a:schemeClr val="bg1"/>
              </a:buClr>
              <a:defRPr sz="2100">
                <a:solidFill>
                  <a:schemeClr val="bg1"/>
                </a:solidFill>
              </a:defRPr>
            </a:lvl2pPr>
            <a:lvl3pPr>
              <a:buClr>
                <a:schemeClr val="bg1"/>
              </a:buClr>
              <a:defRPr sz="2100">
                <a:solidFill>
                  <a:schemeClr val="bg1"/>
                </a:solidFill>
              </a:defRPr>
            </a:lvl3pPr>
            <a:lvl4pPr>
              <a:buClr>
                <a:schemeClr val="bg1"/>
              </a:buClr>
              <a:defRPr sz="2100">
                <a:solidFill>
                  <a:schemeClr val="bg1"/>
                </a:solidFill>
              </a:defRPr>
            </a:lvl4pPr>
            <a:lvl5pPr>
              <a:buClr>
                <a:schemeClr val="bg1"/>
              </a:buClr>
              <a:defRPr sz="2100">
                <a:solidFill>
                  <a:schemeClr val="bg1"/>
                </a:solidFill>
              </a:defRPr>
            </a:lvl5pPr>
          </a:lstStyle>
          <a:p>
            <a:pPr lvl="0"/>
            <a:r>
              <a:rPr lang="en-US" dirty="0" smtClean="0"/>
              <a:t>.</a:t>
            </a:r>
            <a:endParaRPr lang="en-US" dirty="0"/>
          </a:p>
        </p:txBody>
      </p:sp>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16546"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35" name="Tijdelijke aanduiding voor tekst 4">
            <a:extLst>
              <a:ext uri="{FF2B5EF4-FFF2-40B4-BE49-F238E27FC236}">
                <a16:creationId xmlns:a16="http://schemas.microsoft.com/office/drawing/2014/main" id="{98011850-63BD-452B-B91F-75EB418A0178}"/>
              </a:ext>
            </a:extLst>
          </p:cNvPr>
          <p:cNvSpPr>
            <a:spLocks noGrp="1"/>
          </p:cNvSpPr>
          <p:nvPr>
            <p:ph type="body" sz="quarter" idx="11" hasCustomPrompt="1"/>
          </p:nvPr>
        </p:nvSpPr>
        <p:spPr>
          <a:xfrm>
            <a:off x="690490" y="1819336"/>
            <a:ext cx="2942034" cy="954089"/>
          </a:xfrm>
        </p:spPr>
        <p:txBody>
          <a:bodyPr>
            <a:normAutofit/>
          </a:bodyPr>
          <a:lstStyle>
            <a:lvl1pPr marL="0" indent="0">
              <a:buNone/>
              <a:defRPr sz="3780" b="1">
                <a:solidFill>
                  <a:schemeClr val="bg1"/>
                </a:solidFill>
              </a:defRPr>
            </a:lvl1pPr>
          </a:lstStyle>
          <a:p>
            <a:pPr lvl="0"/>
            <a:r>
              <a:rPr lang="nl-NL" dirty="0"/>
              <a:t>TITLE</a:t>
            </a:r>
          </a:p>
        </p:txBody>
      </p:sp>
      <p:sp>
        <p:nvSpPr>
          <p:cNvPr id="36" name="Tijdelijke aanduiding voor tekst 4">
            <a:extLst>
              <a:ext uri="{FF2B5EF4-FFF2-40B4-BE49-F238E27FC236}">
                <a16:creationId xmlns:a16="http://schemas.microsoft.com/office/drawing/2014/main" id="{6C61C678-C597-4148-BCE4-10EFB5D2A635}"/>
              </a:ext>
            </a:extLst>
          </p:cNvPr>
          <p:cNvSpPr>
            <a:spLocks noGrp="1"/>
          </p:cNvSpPr>
          <p:nvPr>
            <p:ph type="body" sz="quarter" idx="16" hasCustomPrompt="1"/>
          </p:nvPr>
        </p:nvSpPr>
        <p:spPr>
          <a:xfrm>
            <a:off x="690490" y="2810634"/>
            <a:ext cx="2942034" cy="4971233"/>
          </a:xfrm>
        </p:spPr>
        <p:txBody>
          <a:bodyPr>
            <a:noAutofit/>
          </a:bodyPr>
          <a:lstStyle>
            <a:lvl1pPr marL="0" indent="0">
              <a:buNone/>
              <a:defRPr sz="2520" b="0">
                <a:solidFill>
                  <a:schemeClr val="bg1"/>
                </a:solidFill>
              </a:defRPr>
            </a:lvl1pPr>
          </a:lstStyle>
          <a:p>
            <a:pPr lvl="0"/>
            <a:r>
              <a:rPr lang="nl-NL" dirty="0" err="1"/>
              <a:t>Text</a:t>
            </a:r>
            <a:endParaRPr lang="nl-NL" dirty="0"/>
          </a:p>
        </p:txBody>
      </p:sp>
    </p:spTree>
    <p:extLst>
      <p:ext uri="{BB962C8B-B14F-4D97-AF65-F5344CB8AC3E}">
        <p14:creationId xmlns:p14="http://schemas.microsoft.com/office/powerpoint/2010/main" val="16344451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Image_04">
    <p:bg>
      <p:bgRef idx="1001">
        <a:schemeClr val="bg1"/>
      </p:bgRef>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C762FEF-C9E1-446F-8B6D-C127ED378796}"/>
              </a:ext>
            </a:extLst>
          </p:cNvPr>
          <p:cNvSpPr>
            <a:spLocks noGrp="1"/>
          </p:cNvSpPr>
          <p:nvPr>
            <p:ph type="pic" sz="quarter" idx="10"/>
          </p:nvPr>
        </p:nvSpPr>
        <p:spPr>
          <a:xfrm>
            <a:off x="-11310" y="0"/>
            <a:ext cx="12801600" cy="4800600"/>
          </a:xfrm>
        </p:spPr>
        <p:txBody>
          <a:bodyPr/>
          <a:lstStyle/>
          <a:p>
            <a:r>
              <a:rPr lang="nl-NL" smtClean="0"/>
              <a:t>Klik op het pictogram als u een afbeelding wilt toevoegen</a:t>
            </a:r>
            <a:endParaRPr lang="nl-NL" dirty="0"/>
          </a:p>
        </p:txBody>
      </p:sp>
      <p:sp>
        <p:nvSpPr>
          <p:cNvPr id="8" name="Text Placeholder 6"/>
          <p:cNvSpPr>
            <a:spLocks noGrp="1"/>
          </p:cNvSpPr>
          <p:nvPr>
            <p:ph type="body" sz="quarter" idx="13" hasCustomPrompt="1"/>
          </p:nvPr>
        </p:nvSpPr>
        <p:spPr>
          <a:xfrm>
            <a:off x="3888488" y="2745403"/>
            <a:ext cx="8335899" cy="6246565"/>
          </a:xfrm>
          <a:solidFill>
            <a:schemeClr val="tx2">
              <a:alpha val="95000"/>
            </a:schemeClr>
          </a:solidFill>
        </p:spPr>
        <p:txBody>
          <a:bodyPr lIns="180000" tIns="1620000" rIns="90000">
            <a:normAutofit/>
          </a:bodyPr>
          <a:lstStyle>
            <a:lvl1pPr>
              <a:defRPr sz="2100">
                <a:solidFill>
                  <a:schemeClr val="bg2"/>
                </a:solidFill>
              </a:defRPr>
            </a:lvl1pPr>
            <a:lvl2pPr>
              <a:buClr>
                <a:schemeClr val="bg1"/>
              </a:buClr>
              <a:defRPr sz="2100">
                <a:solidFill>
                  <a:schemeClr val="bg1"/>
                </a:solidFill>
              </a:defRPr>
            </a:lvl2pPr>
            <a:lvl3pPr>
              <a:buClr>
                <a:schemeClr val="bg1"/>
              </a:buClr>
              <a:defRPr sz="2100">
                <a:solidFill>
                  <a:schemeClr val="bg1"/>
                </a:solidFill>
              </a:defRPr>
            </a:lvl3pPr>
            <a:lvl4pPr>
              <a:buClr>
                <a:schemeClr val="bg1"/>
              </a:buClr>
              <a:defRPr sz="2100">
                <a:solidFill>
                  <a:schemeClr val="bg1"/>
                </a:solidFill>
              </a:defRPr>
            </a:lvl4pPr>
            <a:lvl5pPr>
              <a:buClr>
                <a:schemeClr val="bg1"/>
              </a:buClr>
              <a:defRPr sz="2100">
                <a:solidFill>
                  <a:schemeClr val="bg1"/>
                </a:solidFill>
              </a:defRPr>
            </a:lvl5pPr>
          </a:lstStyle>
          <a:p>
            <a:pPr lvl="0"/>
            <a:r>
              <a:rPr lang="en-US" dirty="0" smtClean="0"/>
              <a:t>.</a:t>
            </a:r>
            <a:endParaRPr lang="en-US" dirty="0"/>
          </a:p>
        </p:txBody>
      </p:sp>
      <p:graphicFrame>
        <p:nvGraphicFramePr>
          <p:cNvPr id="12" name="Object 11" hidden="1"/>
          <p:cNvGraphicFramePr>
            <a:graphicFrameLocks noChangeAspect="1"/>
          </p:cNvGraphicFramePr>
          <p:nvPr userDrawn="1">
            <p:custDataLst>
              <p:tags r:id="rId2"/>
            </p:custDataLst>
            <p:extLst/>
          </p:nvPr>
        </p:nvGraphicFramePr>
        <p:xfrm>
          <a:off x="1669" y="2223"/>
          <a:ext cx="1667" cy="2223"/>
        </p:xfrm>
        <a:graphic>
          <a:graphicData uri="http://schemas.openxmlformats.org/presentationml/2006/ole">
            <mc:AlternateContent xmlns:mc="http://schemas.openxmlformats.org/markup-compatibility/2006">
              <mc:Choice xmlns:v="urn:schemas-microsoft-com:vml" Requires="v">
                <p:oleObj spid="_x0000_s8358" name="think-cell Slide" r:id="rId5" imgW="421" imgH="423" progId="TCLayout.ActiveDocument.1">
                  <p:embed/>
                </p:oleObj>
              </mc:Choice>
              <mc:Fallback>
                <p:oleObj name="think-cell Slide" r:id="rId5" imgW="421" imgH="423" progId="TCLayout.ActiveDocument.1">
                  <p:embed/>
                  <p:pic>
                    <p:nvPicPr>
                      <p:cNvPr id="12" name="Object 11" hidden="1"/>
                      <p:cNvPicPr/>
                      <p:nvPr/>
                    </p:nvPicPr>
                    <p:blipFill>
                      <a:blip r:embed="rId6"/>
                      <a:stretch>
                        <a:fillRect/>
                      </a:stretch>
                    </p:blipFill>
                    <p:spPr>
                      <a:xfrm>
                        <a:off x="1669" y="2223"/>
                        <a:ext cx="1667" cy="2223"/>
                      </a:xfrm>
                      <a:prstGeom prst="rect">
                        <a:avLst/>
                      </a:prstGeom>
                    </p:spPr>
                  </p:pic>
                </p:oleObj>
              </mc:Fallback>
            </mc:AlternateContent>
          </a:graphicData>
        </a:graphic>
      </p:graphicFrame>
      <p:sp>
        <p:nvSpPr>
          <p:cNvPr id="11" name="Rectangle 10" hidden="1"/>
          <p:cNvSpPr/>
          <p:nvPr userDrawn="1">
            <p:custDataLst>
              <p:tags r:id="rId3"/>
            </p:custDataLst>
          </p:nvPr>
        </p:nvSpPr>
        <p:spPr>
          <a:xfrm>
            <a:off x="1" y="0"/>
            <a:ext cx="166689" cy="2222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0000"/>
              </a:lnSpc>
              <a:spcBef>
                <a:spcPct val="0"/>
              </a:spcBef>
              <a:spcAft>
                <a:spcPct val="0"/>
              </a:spcAft>
            </a:pPr>
            <a:endParaRPr lang="en-US" sz="2940" b="1" i="0" baseline="0" dirty="0" err="1">
              <a:solidFill>
                <a:schemeClr val="tx1"/>
              </a:solidFill>
              <a:latin typeface="Arial" panose="020B0604020202020204" pitchFamily="34" charset="0"/>
              <a:ea typeface="+mj-ea"/>
              <a:cs typeface="+mj-cs"/>
              <a:sym typeface="Arial" panose="020B0604020202020204" pitchFamily="34" charset="0"/>
            </a:endParaRPr>
          </a:p>
        </p:txBody>
      </p:sp>
      <p:sp>
        <p:nvSpPr>
          <p:cNvPr id="35" name="Tijdelijke aanduiding voor tekst 4">
            <a:extLst>
              <a:ext uri="{FF2B5EF4-FFF2-40B4-BE49-F238E27FC236}">
                <a16:creationId xmlns:a16="http://schemas.microsoft.com/office/drawing/2014/main" id="{98011850-63BD-452B-B91F-75EB418A0178}"/>
              </a:ext>
            </a:extLst>
          </p:cNvPr>
          <p:cNvSpPr>
            <a:spLocks noGrp="1"/>
          </p:cNvSpPr>
          <p:nvPr>
            <p:ph type="body" sz="quarter" idx="11" hasCustomPrompt="1"/>
          </p:nvPr>
        </p:nvSpPr>
        <p:spPr>
          <a:xfrm>
            <a:off x="4188128" y="3130344"/>
            <a:ext cx="2942034" cy="954089"/>
          </a:xfrm>
        </p:spPr>
        <p:txBody>
          <a:bodyPr>
            <a:normAutofit/>
          </a:bodyPr>
          <a:lstStyle>
            <a:lvl1pPr marL="0" indent="0">
              <a:buNone/>
              <a:defRPr sz="3780" b="1">
                <a:solidFill>
                  <a:schemeClr val="bg1"/>
                </a:solidFill>
              </a:defRPr>
            </a:lvl1pPr>
          </a:lstStyle>
          <a:p>
            <a:pPr lvl="0"/>
            <a:r>
              <a:rPr lang="nl-NL" dirty="0"/>
              <a:t>TITLE</a:t>
            </a:r>
          </a:p>
        </p:txBody>
      </p:sp>
      <p:sp>
        <p:nvSpPr>
          <p:cNvPr id="36" name="Tijdelijke aanduiding voor tekst 4">
            <a:extLst>
              <a:ext uri="{FF2B5EF4-FFF2-40B4-BE49-F238E27FC236}">
                <a16:creationId xmlns:a16="http://schemas.microsoft.com/office/drawing/2014/main" id="{6C61C678-C597-4148-BCE4-10EFB5D2A635}"/>
              </a:ext>
            </a:extLst>
          </p:cNvPr>
          <p:cNvSpPr>
            <a:spLocks noGrp="1"/>
          </p:cNvSpPr>
          <p:nvPr>
            <p:ph type="body" sz="quarter" idx="16" hasCustomPrompt="1"/>
          </p:nvPr>
        </p:nvSpPr>
        <p:spPr>
          <a:xfrm>
            <a:off x="4199435" y="4326795"/>
            <a:ext cx="2201366" cy="522949"/>
          </a:xfrm>
        </p:spPr>
        <p:txBody>
          <a:bodyPr>
            <a:noAutofit/>
          </a:bodyPr>
          <a:lstStyle>
            <a:lvl1pPr marL="0" indent="0">
              <a:buNone/>
              <a:defRPr sz="2520" b="0">
                <a:solidFill>
                  <a:schemeClr val="bg1"/>
                </a:solidFill>
              </a:defRPr>
            </a:lvl1pPr>
          </a:lstStyle>
          <a:p>
            <a:pPr lvl="0"/>
            <a:r>
              <a:rPr lang="nl-NL" dirty="0" err="1"/>
              <a:t>Text</a:t>
            </a:r>
            <a:endParaRPr lang="nl-NL" dirty="0"/>
          </a:p>
        </p:txBody>
      </p:sp>
    </p:spTree>
    <p:extLst>
      <p:ext uri="{BB962C8B-B14F-4D97-AF65-F5344CB8AC3E}">
        <p14:creationId xmlns:p14="http://schemas.microsoft.com/office/powerpoint/2010/main" val="117084392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pos="484" userDrawn="1">
          <p15:clr>
            <a:srgbClr val="FBAE40"/>
          </p15:clr>
        </p15:guide>
        <p15:guide id="2" orient="horz" pos="3690" userDrawn="1">
          <p15:clr>
            <a:srgbClr val="FBAE40"/>
          </p15:clr>
        </p15:guide>
        <p15:guide id="3" pos="5270" userDrawn="1">
          <p15:clr>
            <a:srgbClr val="FBAE40"/>
          </p15:clr>
        </p15:guide>
        <p15:guide id="4" orient="horz" pos="4103" userDrawn="1">
          <p15:clr>
            <a:srgbClr val="FBAE40"/>
          </p15:clr>
        </p15:guide>
        <p15:guide id="5" pos="284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80110" y="511179"/>
            <a:ext cx="11041380" cy="1855788"/>
          </a:xfrm>
          <a:prstGeom prst="rect">
            <a:avLst/>
          </a:prstGeom>
        </p:spPr>
        <p:txBody>
          <a:bodyPr vert="horz" lIns="91440" tIns="45720" rIns="91440" bIns="45720" rtlCol="0" anchor="ctr">
            <a:noAutofit/>
          </a:bodyPr>
          <a:lstStyle/>
          <a:p>
            <a:r>
              <a:rPr lang="nl-NL" dirty="0"/>
              <a:t>Klikken om de titelstijl van het model te bewerken</a:t>
            </a:r>
          </a:p>
        </p:txBody>
      </p:sp>
      <p:sp>
        <p:nvSpPr>
          <p:cNvPr id="3" name="Tijdelijke aanduiding voor tekst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Afgeronde rechthoek 7">
            <a:extLst>
              <a:ext uri="{FF2B5EF4-FFF2-40B4-BE49-F238E27FC236}">
                <a16:creationId xmlns:a16="http://schemas.microsoft.com/office/drawing/2014/main" id="{40680C28-F752-42F4-A887-A904A69BE557}"/>
              </a:ext>
            </a:extLst>
          </p:cNvPr>
          <p:cNvSpPr/>
          <p:nvPr userDrawn="1"/>
        </p:nvSpPr>
        <p:spPr>
          <a:xfrm>
            <a:off x="-5035245" y="3631502"/>
            <a:ext cx="2522670" cy="828338"/>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sp>
        <p:nvSpPr>
          <p:cNvPr id="8" name="Afgeronde rechthoek 8">
            <a:extLst>
              <a:ext uri="{FF2B5EF4-FFF2-40B4-BE49-F238E27FC236}">
                <a16:creationId xmlns:a16="http://schemas.microsoft.com/office/drawing/2014/main" id="{40025AA6-6149-4B84-AABF-45B65C428409}"/>
              </a:ext>
            </a:extLst>
          </p:cNvPr>
          <p:cNvSpPr/>
          <p:nvPr userDrawn="1"/>
        </p:nvSpPr>
        <p:spPr>
          <a:xfrm>
            <a:off x="-5035245" y="4636363"/>
            <a:ext cx="2522670" cy="828338"/>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cxnSp>
        <p:nvCxnSpPr>
          <p:cNvPr id="9" name="Rechte verbindingslijn 35">
            <a:extLst>
              <a:ext uri="{FF2B5EF4-FFF2-40B4-BE49-F238E27FC236}">
                <a16:creationId xmlns:a16="http://schemas.microsoft.com/office/drawing/2014/main" id="{250CC946-5A63-4BF9-9253-178381E70B53}"/>
              </a:ext>
            </a:extLst>
          </p:cNvPr>
          <p:cNvCxnSpPr/>
          <p:nvPr userDrawn="1"/>
        </p:nvCxnSpPr>
        <p:spPr>
          <a:xfrm>
            <a:off x="-4988857" y="823113"/>
            <a:ext cx="3863764" cy="0"/>
          </a:xfrm>
          <a:prstGeom prst="line">
            <a:avLst/>
          </a:prstGeom>
          <a:ln w="19050">
            <a:solidFill>
              <a:srgbClr val="12416B"/>
            </a:solidFill>
            <a:prstDash val="sysDot"/>
          </a:ln>
        </p:spPr>
        <p:style>
          <a:lnRef idx="1">
            <a:schemeClr val="accent1"/>
          </a:lnRef>
          <a:fillRef idx="0">
            <a:schemeClr val="accent1"/>
          </a:fillRef>
          <a:effectRef idx="0">
            <a:schemeClr val="accent1"/>
          </a:effectRef>
          <a:fontRef idx="minor">
            <a:schemeClr val="tx1"/>
          </a:fontRef>
        </p:style>
      </p:cxnSp>
      <p:cxnSp>
        <p:nvCxnSpPr>
          <p:cNvPr id="10" name="Rechte verbindingslijn 37">
            <a:extLst>
              <a:ext uri="{FF2B5EF4-FFF2-40B4-BE49-F238E27FC236}">
                <a16:creationId xmlns:a16="http://schemas.microsoft.com/office/drawing/2014/main" id="{3B844F99-1671-4F05-84B8-9026345325B6}"/>
              </a:ext>
            </a:extLst>
          </p:cNvPr>
          <p:cNvCxnSpPr/>
          <p:nvPr userDrawn="1"/>
        </p:nvCxnSpPr>
        <p:spPr>
          <a:xfrm>
            <a:off x="-4988857" y="3272963"/>
            <a:ext cx="3863764" cy="0"/>
          </a:xfrm>
          <a:prstGeom prst="line">
            <a:avLst/>
          </a:prstGeom>
          <a:ln w="19050">
            <a:solidFill>
              <a:srgbClr val="12416B"/>
            </a:solidFill>
            <a:prstDash val="sysDot"/>
          </a:ln>
        </p:spPr>
        <p:style>
          <a:lnRef idx="1">
            <a:schemeClr val="accent1"/>
          </a:lnRef>
          <a:fillRef idx="0">
            <a:schemeClr val="accent1"/>
          </a:fillRef>
          <a:effectRef idx="0">
            <a:schemeClr val="accent1"/>
          </a:effectRef>
          <a:fontRef idx="minor">
            <a:schemeClr val="tx1"/>
          </a:fontRef>
        </p:style>
      </p:cxnSp>
      <p:sp>
        <p:nvSpPr>
          <p:cNvPr id="11" name="Tekstvak 39">
            <a:extLst>
              <a:ext uri="{FF2B5EF4-FFF2-40B4-BE49-F238E27FC236}">
                <a16:creationId xmlns:a16="http://schemas.microsoft.com/office/drawing/2014/main" id="{BA494698-011C-4156-B0B2-0E3B0B4E3EE1}"/>
              </a:ext>
            </a:extLst>
          </p:cNvPr>
          <p:cNvSpPr txBox="1"/>
          <p:nvPr userDrawn="1"/>
        </p:nvSpPr>
        <p:spPr>
          <a:xfrm>
            <a:off x="-5062399" y="5422"/>
            <a:ext cx="978718" cy="1061829"/>
          </a:xfrm>
          <a:prstGeom prst="rect">
            <a:avLst/>
          </a:prstGeom>
          <a:noFill/>
        </p:spPr>
        <p:txBody>
          <a:bodyPr wrap="square" rtlCol="0">
            <a:spAutoFit/>
          </a:bodyPr>
          <a:lstStyle/>
          <a:p>
            <a:r>
              <a:rPr lang="nl-NL" sz="2520" b="1" dirty="0">
                <a:solidFill>
                  <a:srgbClr val="12416B"/>
                </a:solidFill>
                <a:latin typeface="Trebuchet MS" panose="020B0603020202020204" pitchFamily="34" charset="0"/>
              </a:rPr>
              <a:t>Tekst</a:t>
            </a:r>
          </a:p>
          <a:p>
            <a:endParaRPr lang="nl-NL" sz="1890" dirty="0">
              <a:solidFill>
                <a:srgbClr val="07486E"/>
              </a:solidFill>
            </a:endParaRPr>
          </a:p>
          <a:p>
            <a:endParaRPr lang="nl-NL" sz="1890" dirty="0">
              <a:solidFill>
                <a:srgbClr val="07486E"/>
              </a:solidFill>
            </a:endParaRPr>
          </a:p>
        </p:txBody>
      </p:sp>
      <p:sp>
        <p:nvSpPr>
          <p:cNvPr id="12" name="Tekstvak 40">
            <a:extLst>
              <a:ext uri="{FF2B5EF4-FFF2-40B4-BE49-F238E27FC236}">
                <a16:creationId xmlns:a16="http://schemas.microsoft.com/office/drawing/2014/main" id="{7B21AE94-8E3E-47D1-9310-2FD4099B8A62}"/>
              </a:ext>
            </a:extLst>
          </p:cNvPr>
          <p:cNvSpPr txBox="1"/>
          <p:nvPr userDrawn="1"/>
        </p:nvSpPr>
        <p:spPr>
          <a:xfrm>
            <a:off x="-5089782" y="1100483"/>
            <a:ext cx="943796" cy="964880"/>
          </a:xfrm>
          <a:prstGeom prst="rect">
            <a:avLst/>
          </a:prstGeom>
          <a:noFill/>
        </p:spPr>
        <p:txBody>
          <a:bodyPr wrap="square" rtlCol="0">
            <a:spAutoFit/>
          </a:bodyPr>
          <a:lstStyle/>
          <a:p>
            <a:r>
              <a:rPr lang="nl-NL" sz="1890" b="0" dirty="0">
                <a:solidFill>
                  <a:srgbClr val="12416B"/>
                </a:solidFill>
                <a:latin typeface="Trebuchet MS" panose="020B0603020202020204" pitchFamily="34" charset="0"/>
              </a:rPr>
              <a:t>Titel:</a:t>
            </a:r>
          </a:p>
          <a:p>
            <a:endParaRPr lang="nl-NL" sz="1890" dirty="0">
              <a:solidFill>
                <a:schemeClr val="accent1"/>
              </a:solidFill>
              <a:latin typeface="Trebuchet MS" panose="020B0603020202020204" pitchFamily="34" charset="0"/>
            </a:endParaRPr>
          </a:p>
          <a:p>
            <a:endParaRPr lang="nl-NL" sz="1890" dirty="0">
              <a:solidFill>
                <a:schemeClr val="accent1"/>
              </a:solidFill>
              <a:latin typeface="Trebuchet MS" panose="020B0603020202020204" pitchFamily="34" charset="0"/>
            </a:endParaRPr>
          </a:p>
        </p:txBody>
      </p:sp>
      <p:sp>
        <p:nvSpPr>
          <p:cNvPr id="13" name="Tekstvak 41">
            <a:extLst>
              <a:ext uri="{FF2B5EF4-FFF2-40B4-BE49-F238E27FC236}">
                <a16:creationId xmlns:a16="http://schemas.microsoft.com/office/drawing/2014/main" id="{9169F21D-F79D-407A-92BF-FB958F4E0ACF}"/>
              </a:ext>
            </a:extLst>
          </p:cNvPr>
          <p:cNvSpPr txBox="1"/>
          <p:nvPr userDrawn="1"/>
        </p:nvSpPr>
        <p:spPr>
          <a:xfrm>
            <a:off x="-5101288" y="1787180"/>
            <a:ext cx="978718" cy="964880"/>
          </a:xfrm>
          <a:prstGeom prst="rect">
            <a:avLst/>
          </a:prstGeom>
          <a:noFill/>
        </p:spPr>
        <p:txBody>
          <a:bodyPr wrap="square" rtlCol="0">
            <a:spAutoFit/>
          </a:bodyPr>
          <a:lstStyle/>
          <a:p>
            <a:r>
              <a:rPr lang="nl-NL" sz="1890" b="0" dirty="0">
                <a:solidFill>
                  <a:srgbClr val="12416B"/>
                </a:solidFill>
                <a:latin typeface="Trebuchet MS" panose="020B0603020202020204" pitchFamily="34" charset="0"/>
              </a:rPr>
              <a:t>Tekst:</a:t>
            </a:r>
          </a:p>
          <a:p>
            <a:endParaRPr lang="nl-NL" sz="1890" dirty="0">
              <a:solidFill>
                <a:schemeClr val="accent1"/>
              </a:solidFill>
              <a:latin typeface="Trebuchet MS" panose="020B0603020202020204" pitchFamily="34" charset="0"/>
            </a:endParaRPr>
          </a:p>
          <a:p>
            <a:endParaRPr lang="nl-NL" sz="1890" dirty="0">
              <a:solidFill>
                <a:schemeClr val="accent1"/>
              </a:solidFill>
              <a:latin typeface="Trebuchet MS" panose="020B0603020202020204" pitchFamily="34" charset="0"/>
            </a:endParaRPr>
          </a:p>
        </p:txBody>
      </p:sp>
      <p:sp>
        <p:nvSpPr>
          <p:cNvPr id="14" name="Tekstvak 42">
            <a:extLst>
              <a:ext uri="{FF2B5EF4-FFF2-40B4-BE49-F238E27FC236}">
                <a16:creationId xmlns:a16="http://schemas.microsoft.com/office/drawing/2014/main" id="{5F17D408-B04E-403F-B3A8-6526A8C48465}"/>
              </a:ext>
            </a:extLst>
          </p:cNvPr>
          <p:cNvSpPr txBox="1"/>
          <p:nvPr userDrawn="1"/>
        </p:nvSpPr>
        <p:spPr>
          <a:xfrm>
            <a:off x="-5066364" y="2689014"/>
            <a:ext cx="1565440" cy="1061829"/>
          </a:xfrm>
          <a:prstGeom prst="rect">
            <a:avLst/>
          </a:prstGeom>
          <a:noFill/>
        </p:spPr>
        <p:txBody>
          <a:bodyPr wrap="square" rtlCol="0">
            <a:spAutoFit/>
          </a:bodyPr>
          <a:lstStyle/>
          <a:p>
            <a:r>
              <a:rPr lang="nl-NL" sz="2520" b="1" dirty="0">
                <a:solidFill>
                  <a:srgbClr val="12416B"/>
                </a:solidFill>
                <a:latin typeface="Trebuchet MS" panose="020B0603020202020204" pitchFamily="34" charset="0"/>
              </a:rPr>
              <a:t>Kleuren</a:t>
            </a:r>
          </a:p>
          <a:p>
            <a:endParaRPr lang="nl-NL" sz="1890" dirty="0">
              <a:solidFill>
                <a:schemeClr val="accent1"/>
              </a:solidFill>
            </a:endParaRPr>
          </a:p>
          <a:p>
            <a:endParaRPr lang="nl-NL" sz="1890" dirty="0">
              <a:solidFill>
                <a:schemeClr val="accent1"/>
              </a:solidFill>
            </a:endParaRPr>
          </a:p>
        </p:txBody>
      </p:sp>
      <p:sp>
        <p:nvSpPr>
          <p:cNvPr id="15" name="Tekstvak 44">
            <a:extLst>
              <a:ext uri="{FF2B5EF4-FFF2-40B4-BE49-F238E27FC236}">
                <a16:creationId xmlns:a16="http://schemas.microsoft.com/office/drawing/2014/main" id="{28F2CDAA-CBFE-41FB-A0C2-CB75ADEA8CEA}"/>
              </a:ext>
            </a:extLst>
          </p:cNvPr>
          <p:cNvSpPr txBox="1"/>
          <p:nvPr userDrawn="1"/>
        </p:nvSpPr>
        <p:spPr>
          <a:xfrm>
            <a:off x="-3993233" y="1133667"/>
            <a:ext cx="3384378" cy="383182"/>
          </a:xfrm>
          <a:prstGeom prst="rect">
            <a:avLst/>
          </a:prstGeom>
          <a:noFill/>
        </p:spPr>
        <p:txBody>
          <a:bodyPr wrap="square" rtlCol="0">
            <a:spAutoFit/>
          </a:bodyPr>
          <a:lstStyle/>
          <a:p>
            <a:r>
              <a:rPr lang="nl-NL" sz="1890" b="1" dirty="0" err="1">
                <a:solidFill>
                  <a:srgbClr val="07486E"/>
                </a:solidFill>
                <a:latin typeface="Trebuchet MS" panose="020B0603020202020204" pitchFamily="34" charset="0"/>
              </a:rPr>
              <a:t>Trebuchet</a:t>
            </a:r>
            <a:r>
              <a:rPr lang="nl-NL" sz="1890" b="1" dirty="0">
                <a:solidFill>
                  <a:srgbClr val="07486E"/>
                </a:solidFill>
                <a:latin typeface="Trebuchet MS" panose="020B0603020202020204" pitchFamily="34" charset="0"/>
              </a:rPr>
              <a:t> MS 36 </a:t>
            </a:r>
            <a:r>
              <a:rPr lang="nl-NL" sz="1890" b="1" dirty="0" err="1">
                <a:solidFill>
                  <a:srgbClr val="07486E"/>
                </a:solidFill>
                <a:latin typeface="Trebuchet MS" panose="020B0603020202020204" pitchFamily="34" charset="0"/>
              </a:rPr>
              <a:t>bold</a:t>
            </a:r>
            <a:r>
              <a:rPr lang="nl-NL" sz="1890" b="1" dirty="0">
                <a:solidFill>
                  <a:srgbClr val="07486E"/>
                </a:solidFill>
                <a:latin typeface="Trebuchet MS" panose="020B0603020202020204" pitchFamily="34" charset="0"/>
              </a:rPr>
              <a:t> </a:t>
            </a:r>
            <a:endParaRPr lang="nl-NL" sz="1890" dirty="0">
              <a:solidFill>
                <a:schemeClr val="accent1"/>
              </a:solidFill>
            </a:endParaRPr>
          </a:p>
        </p:txBody>
      </p:sp>
      <p:sp>
        <p:nvSpPr>
          <p:cNvPr id="16" name="Tekstvak 45">
            <a:extLst>
              <a:ext uri="{FF2B5EF4-FFF2-40B4-BE49-F238E27FC236}">
                <a16:creationId xmlns:a16="http://schemas.microsoft.com/office/drawing/2014/main" id="{3E509CA3-0CB6-4244-8EE2-2F3F85589842}"/>
              </a:ext>
            </a:extLst>
          </p:cNvPr>
          <p:cNvSpPr txBox="1"/>
          <p:nvPr userDrawn="1"/>
        </p:nvSpPr>
        <p:spPr>
          <a:xfrm>
            <a:off x="-3990777" y="1746262"/>
            <a:ext cx="2089810" cy="964880"/>
          </a:xfrm>
          <a:prstGeom prst="rect">
            <a:avLst/>
          </a:prstGeom>
          <a:noFill/>
        </p:spPr>
        <p:txBody>
          <a:bodyPr wrap="square" rtlCol="0">
            <a:spAutoFit/>
          </a:bodyPr>
          <a:lstStyle/>
          <a:p>
            <a:r>
              <a:rPr lang="nl-NL" sz="1890" b="0" dirty="0" err="1">
                <a:solidFill>
                  <a:srgbClr val="07486E"/>
                </a:solidFill>
                <a:latin typeface="Trebuchet MS" panose="020B0603020202020204" pitchFamily="34" charset="0"/>
              </a:rPr>
              <a:t>Trebuchet</a:t>
            </a:r>
            <a:r>
              <a:rPr lang="nl-NL" sz="1890" b="0" dirty="0">
                <a:solidFill>
                  <a:srgbClr val="07486E"/>
                </a:solidFill>
                <a:latin typeface="Trebuchet MS" panose="020B0603020202020204" pitchFamily="34" charset="0"/>
              </a:rPr>
              <a:t> MS</a:t>
            </a:r>
            <a:endParaRPr lang="nl-NL" sz="1890" b="0" dirty="0">
              <a:solidFill>
                <a:srgbClr val="12416B"/>
              </a:solidFill>
              <a:latin typeface="Trebuchet MS" panose="020B0603020202020204" pitchFamily="34" charset="0"/>
            </a:endParaRPr>
          </a:p>
          <a:p>
            <a:endParaRPr lang="nl-NL" sz="1890" dirty="0">
              <a:solidFill>
                <a:schemeClr val="accent1"/>
              </a:solidFill>
              <a:latin typeface="Trebuchet MS" panose="020B0603020202020204" pitchFamily="34" charset="0"/>
            </a:endParaRPr>
          </a:p>
          <a:p>
            <a:endParaRPr lang="nl-NL" sz="1890" dirty="0">
              <a:solidFill>
                <a:schemeClr val="accent1"/>
              </a:solidFill>
              <a:latin typeface="Trebuchet MS" panose="020B0603020202020204" pitchFamily="34" charset="0"/>
            </a:endParaRPr>
          </a:p>
        </p:txBody>
      </p:sp>
      <p:sp>
        <p:nvSpPr>
          <p:cNvPr id="17" name="Tekstvak 46">
            <a:extLst>
              <a:ext uri="{FF2B5EF4-FFF2-40B4-BE49-F238E27FC236}">
                <a16:creationId xmlns:a16="http://schemas.microsoft.com/office/drawing/2014/main" id="{732E6A28-F903-4C1E-98A7-ED07A43616EB}"/>
              </a:ext>
            </a:extLst>
          </p:cNvPr>
          <p:cNvSpPr txBox="1"/>
          <p:nvPr userDrawn="1"/>
        </p:nvSpPr>
        <p:spPr>
          <a:xfrm>
            <a:off x="-2199819" y="3738012"/>
            <a:ext cx="1274827" cy="674031"/>
          </a:xfrm>
          <a:prstGeom prst="rect">
            <a:avLst/>
          </a:prstGeom>
          <a:noFill/>
        </p:spPr>
        <p:txBody>
          <a:bodyPr wrap="square" rtlCol="0">
            <a:spAutoFit/>
          </a:bodyPr>
          <a:lstStyle/>
          <a:p>
            <a:r>
              <a:rPr lang="is-IS" sz="1890" b="0" dirty="0">
                <a:solidFill>
                  <a:srgbClr val="12416B"/>
                </a:solidFill>
                <a:latin typeface="Trebuchet MS" panose="020B0603020202020204" pitchFamily="34" charset="0"/>
              </a:rPr>
              <a:t>#CE003D</a:t>
            </a:r>
            <a:endParaRPr lang="nl-NL" sz="1890" dirty="0">
              <a:solidFill>
                <a:schemeClr val="accent1"/>
              </a:solidFill>
              <a:latin typeface="Trebuchet MS" panose="020B0603020202020204" pitchFamily="34" charset="0"/>
            </a:endParaRPr>
          </a:p>
          <a:p>
            <a:endParaRPr lang="nl-NL" sz="1890" dirty="0">
              <a:solidFill>
                <a:schemeClr val="accent1"/>
              </a:solidFill>
              <a:latin typeface="Trebuchet MS" panose="020B0603020202020204" pitchFamily="34" charset="0"/>
            </a:endParaRPr>
          </a:p>
        </p:txBody>
      </p:sp>
      <p:sp>
        <p:nvSpPr>
          <p:cNvPr id="18" name="Tekstvak 47">
            <a:extLst>
              <a:ext uri="{FF2B5EF4-FFF2-40B4-BE49-F238E27FC236}">
                <a16:creationId xmlns:a16="http://schemas.microsoft.com/office/drawing/2014/main" id="{20C3E5EA-D0D4-4F36-8820-FD6D1DBDAE96}"/>
              </a:ext>
            </a:extLst>
          </p:cNvPr>
          <p:cNvSpPr txBox="1"/>
          <p:nvPr userDrawn="1"/>
        </p:nvSpPr>
        <p:spPr>
          <a:xfrm>
            <a:off x="-2206176" y="4833997"/>
            <a:ext cx="1281184" cy="674031"/>
          </a:xfrm>
          <a:prstGeom prst="rect">
            <a:avLst/>
          </a:prstGeom>
          <a:noFill/>
        </p:spPr>
        <p:txBody>
          <a:bodyPr wrap="square" rtlCol="0">
            <a:spAutoFit/>
          </a:bodyPr>
          <a:lstStyle/>
          <a:p>
            <a:r>
              <a:rPr lang="nl-NL" sz="1890" dirty="0">
                <a:solidFill>
                  <a:srgbClr val="12416B"/>
                </a:solidFill>
                <a:latin typeface="Trebuchet MS" panose="020B0603020202020204" pitchFamily="34" charset="0"/>
              </a:rPr>
              <a:t>#50A125 </a:t>
            </a:r>
            <a:endParaRPr lang="nl-NL" sz="1890" dirty="0">
              <a:solidFill>
                <a:schemeClr val="accent1"/>
              </a:solidFill>
              <a:latin typeface="Trebuchet MS" panose="020B0603020202020204" pitchFamily="34" charset="0"/>
            </a:endParaRPr>
          </a:p>
          <a:p>
            <a:endParaRPr lang="nl-NL" sz="1890" dirty="0">
              <a:solidFill>
                <a:schemeClr val="accent1"/>
              </a:solidFill>
            </a:endParaRPr>
          </a:p>
        </p:txBody>
      </p:sp>
      <p:sp>
        <p:nvSpPr>
          <p:cNvPr id="19" name="Afgeronde rechthoek 8">
            <a:extLst>
              <a:ext uri="{FF2B5EF4-FFF2-40B4-BE49-F238E27FC236}">
                <a16:creationId xmlns:a16="http://schemas.microsoft.com/office/drawing/2014/main" id="{C1B5800C-63C7-4509-AC82-41440E0ECE63}"/>
              </a:ext>
            </a:extLst>
          </p:cNvPr>
          <p:cNvSpPr/>
          <p:nvPr userDrawn="1"/>
        </p:nvSpPr>
        <p:spPr>
          <a:xfrm>
            <a:off x="-5035245" y="5641224"/>
            <a:ext cx="2522670" cy="82833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90"/>
          </a:p>
        </p:txBody>
      </p:sp>
      <p:sp>
        <p:nvSpPr>
          <p:cNvPr id="20" name="Tekstvak 47">
            <a:extLst>
              <a:ext uri="{FF2B5EF4-FFF2-40B4-BE49-F238E27FC236}">
                <a16:creationId xmlns:a16="http://schemas.microsoft.com/office/drawing/2014/main" id="{400EF14E-5F2C-4CC7-BBF3-1B6C9928976C}"/>
              </a:ext>
            </a:extLst>
          </p:cNvPr>
          <p:cNvSpPr txBox="1"/>
          <p:nvPr userDrawn="1"/>
        </p:nvSpPr>
        <p:spPr>
          <a:xfrm>
            <a:off x="-2221877" y="5842053"/>
            <a:ext cx="1296885" cy="383182"/>
          </a:xfrm>
          <a:prstGeom prst="rect">
            <a:avLst/>
          </a:prstGeom>
          <a:noFill/>
        </p:spPr>
        <p:txBody>
          <a:bodyPr wrap="square" rtlCol="0">
            <a:spAutoFit/>
          </a:bodyPr>
          <a:lstStyle/>
          <a:p>
            <a:r>
              <a:rPr lang="is-IS" sz="1890" b="0" dirty="0">
                <a:solidFill>
                  <a:srgbClr val="12416B"/>
                </a:solidFill>
                <a:latin typeface="Trebuchet MS" panose="020B0603020202020204" pitchFamily="34" charset="0"/>
              </a:rPr>
              <a:t>#EDEDF2</a:t>
            </a:r>
            <a:endParaRPr lang="nl-NL" sz="1890" dirty="0">
              <a:solidFill>
                <a:schemeClr val="accent1"/>
              </a:solidFill>
              <a:latin typeface="Trebuchet MS" panose="020B0603020202020204" pitchFamily="34" charset="0"/>
            </a:endParaRPr>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72" r:id="rId3"/>
    <p:sldLayoutId id="2147483663" r:id="rId4"/>
    <p:sldLayoutId id="2147483704" r:id="rId5"/>
    <p:sldLayoutId id="2147483671" r:id="rId6"/>
    <p:sldLayoutId id="2147483664" r:id="rId7"/>
    <p:sldLayoutId id="2147483673" r:id="rId8"/>
    <p:sldLayoutId id="2147483665" r:id="rId9"/>
    <p:sldLayoutId id="2147483674" r:id="rId10"/>
    <p:sldLayoutId id="2147483666" r:id="rId11"/>
    <p:sldLayoutId id="2147483675" r:id="rId12"/>
    <p:sldLayoutId id="2147483667" r:id="rId13"/>
    <p:sldLayoutId id="2147483676" r:id="rId14"/>
    <p:sldLayoutId id="2147483670" r:id="rId15"/>
    <p:sldLayoutId id="2147483669" r:id="rId16"/>
    <p:sldLayoutId id="2147483707" r:id="rId17"/>
    <p:sldLayoutId id="2147483716" r:id="rId18"/>
    <p:sldLayoutId id="2147483717" r:id="rId19"/>
    <p:sldLayoutId id="2147483683" r:id="rId20"/>
    <p:sldLayoutId id="2147483686" r:id="rId21"/>
    <p:sldLayoutId id="2147483709" r:id="rId22"/>
    <p:sldLayoutId id="2147483681" r:id="rId23"/>
    <p:sldLayoutId id="2147483715" r:id="rId24"/>
    <p:sldLayoutId id="2147483688" r:id="rId25"/>
    <p:sldLayoutId id="2147483708" r:id="rId26"/>
    <p:sldLayoutId id="2147483692" r:id="rId27"/>
    <p:sldLayoutId id="2147483693" r:id="rId28"/>
    <p:sldLayoutId id="2147483698" r:id="rId29"/>
    <p:sldLayoutId id="2147483706" r:id="rId30"/>
    <p:sldLayoutId id="2147483718" r:id="rId31"/>
    <p:sldLayoutId id="2147483719" r:id="rId32"/>
    <p:sldLayoutId id="2147483700" r:id="rId33"/>
    <p:sldLayoutId id="2147483687" r:id="rId34"/>
    <p:sldLayoutId id="2147483702" r:id="rId35"/>
    <p:sldLayoutId id="2147483703" r:id="rId36"/>
    <p:sldLayoutId id="2147483712" r:id="rId37"/>
    <p:sldLayoutId id="2147483714" r:id="rId38"/>
    <p:sldLayoutId id="2147483678" r:id="rId39"/>
    <p:sldLayoutId id="2147483695" r:id="rId40"/>
    <p:sldLayoutId id="2147483705" r:id="rId41"/>
  </p:sldLayoutIdLst>
  <p:timing>
    <p:tnLst>
      <p:par>
        <p:cTn id="1" dur="indefinite" restart="never" nodeType="tmRoot"/>
      </p:par>
    </p:tnLst>
  </p:timing>
  <p:hf hdr="0" ftr="0" dt="0"/>
  <p:txStyles>
    <p:titleStyle>
      <a:lvl1pPr algn="l" defTabSz="960120" rtl="0" eaLnBrk="1" latinLnBrk="0" hangingPunct="1">
        <a:lnSpc>
          <a:spcPct val="90000"/>
        </a:lnSpc>
        <a:spcBef>
          <a:spcPct val="0"/>
        </a:spcBef>
        <a:buNone/>
        <a:defRPr sz="3780" kern="1200">
          <a:solidFill>
            <a:schemeClr val="tx1"/>
          </a:solidFill>
          <a:latin typeface="Trebuchet MS" panose="020B0603020202020204" pitchFamily="34" charset="0"/>
          <a:ea typeface="+mj-ea"/>
          <a:cs typeface="+mj-cs"/>
        </a:defRPr>
      </a:lvl1pPr>
    </p:titleStyle>
    <p:bodyStyle>
      <a:lvl1pPr marL="0" indent="0" algn="l" defTabSz="960120" rtl="0" eaLnBrk="1" latinLnBrk="0" hangingPunct="1">
        <a:lnSpc>
          <a:spcPct val="90000"/>
        </a:lnSpc>
        <a:spcBef>
          <a:spcPts val="1050"/>
        </a:spcBef>
        <a:buFont typeface="Arial"/>
        <a:buNone/>
        <a:defRPr sz="2940" kern="1200">
          <a:solidFill>
            <a:schemeClr val="tx1"/>
          </a:solidFill>
          <a:latin typeface="Trebuchet MS" panose="020B0603020202020204" pitchFamily="34" charset="0"/>
          <a:ea typeface="+mn-ea"/>
          <a:cs typeface="+mn-cs"/>
        </a:defRPr>
      </a:lvl1pPr>
      <a:lvl2pPr marL="480060" indent="0" algn="l" defTabSz="960120" rtl="0" eaLnBrk="1" latinLnBrk="0" hangingPunct="1">
        <a:lnSpc>
          <a:spcPct val="90000"/>
        </a:lnSpc>
        <a:spcBef>
          <a:spcPts val="525"/>
        </a:spcBef>
        <a:buFont typeface="Arial"/>
        <a:buNone/>
        <a:defRPr sz="2520" kern="1200">
          <a:solidFill>
            <a:schemeClr val="tx1"/>
          </a:solidFill>
          <a:latin typeface="Trebuchet MS" panose="020B0603020202020204" pitchFamily="34" charset="0"/>
          <a:ea typeface="+mn-ea"/>
          <a:cs typeface="+mn-cs"/>
        </a:defRPr>
      </a:lvl2pPr>
      <a:lvl3pPr marL="960120" indent="0" algn="l" defTabSz="960120" rtl="0" eaLnBrk="1" latinLnBrk="0" hangingPunct="1">
        <a:lnSpc>
          <a:spcPct val="90000"/>
        </a:lnSpc>
        <a:spcBef>
          <a:spcPts val="525"/>
        </a:spcBef>
        <a:buFont typeface="Arial"/>
        <a:buNone/>
        <a:defRPr sz="2100" kern="1200">
          <a:solidFill>
            <a:schemeClr val="tx1"/>
          </a:solidFill>
          <a:latin typeface="Trebuchet MS" panose="020B0603020202020204" pitchFamily="34" charset="0"/>
          <a:ea typeface="+mn-ea"/>
          <a:cs typeface="+mn-cs"/>
        </a:defRPr>
      </a:lvl3pPr>
      <a:lvl4pPr marL="1440180" indent="0" algn="l" defTabSz="960120" rtl="0" eaLnBrk="1" latinLnBrk="0" hangingPunct="1">
        <a:lnSpc>
          <a:spcPct val="90000"/>
        </a:lnSpc>
        <a:spcBef>
          <a:spcPts val="525"/>
        </a:spcBef>
        <a:buFont typeface="Arial"/>
        <a:buNone/>
        <a:defRPr sz="1890" kern="1200">
          <a:solidFill>
            <a:schemeClr val="tx1"/>
          </a:solidFill>
          <a:latin typeface="Trebuchet MS" panose="020B0603020202020204" pitchFamily="34" charset="0"/>
          <a:ea typeface="+mn-ea"/>
          <a:cs typeface="+mn-cs"/>
        </a:defRPr>
      </a:lvl4pPr>
      <a:lvl5pPr marL="1920240" indent="0" algn="l" defTabSz="960120" rtl="0" eaLnBrk="1" latinLnBrk="0" hangingPunct="1">
        <a:lnSpc>
          <a:spcPct val="90000"/>
        </a:lnSpc>
        <a:spcBef>
          <a:spcPts val="525"/>
        </a:spcBef>
        <a:buFont typeface="Arial"/>
        <a:buNone/>
        <a:defRPr sz="1890" kern="1200">
          <a:solidFill>
            <a:schemeClr val="tx1"/>
          </a:solidFill>
          <a:latin typeface="Trebuchet MS" panose="020B0603020202020204" pitchFamily="34" charset="0"/>
          <a:ea typeface="+mn-ea"/>
          <a:cs typeface="+mn-cs"/>
        </a:defRPr>
      </a:lvl5pPr>
      <a:lvl6pPr marL="2640330" indent="-240030" algn="l" defTabSz="960120" rtl="0" eaLnBrk="1" latinLnBrk="0" hangingPunct="1">
        <a:lnSpc>
          <a:spcPct val="90000"/>
        </a:lnSpc>
        <a:spcBef>
          <a:spcPts val="525"/>
        </a:spcBef>
        <a:buFont typeface="Arial"/>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a:buChar char="•"/>
        <a:defRPr sz="1890" kern="1200">
          <a:solidFill>
            <a:schemeClr val="tx1"/>
          </a:solidFill>
          <a:latin typeface="+mn-lt"/>
          <a:ea typeface="+mn-ea"/>
          <a:cs typeface="+mn-cs"/>
        </a:defRPr>
      </a:lvl9pPr>
    </p:bodyStyle>
    <p:otherStyle>
      <a:defPPr>
        <a:defRPr lang="nl-NL"/>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tekst 10"/>
          <p:cNvSpPr>
            <a:spLocks noGrp="1"/>
          </p:cNvSpPr>
          <p:nvPr>
            <p:ph type="body" sz="quarter" idx="11"/>
          </p:nvPr>
        </p:nvSpPr>
        <p:spPr>
          <a:xfrm>
            <a:off x="674921" y="867799"/>
            <a:ext cx="3793561" cy="1050263"/>
          </a:xfrm>
        </p:spPr>
        <p:txBody>
          <a:bodyPr>
            <a:noAutofit/>
          </a:bodyPr>
          <a:lstStyle/>
          <a:p>
            <a:r>
              <a:rPr lang="nl-NL" sz="3600" dirty="0" smtClean="0"/>
              <a:t>Hand-out Projectplanning</a:t>
            </a:r>
            <a:endParaRPr lang="nl-NL" sz="3600" dirty="0"/>
          </a:p>
        </p:txBody>
      </p:sp>
      <p:sp>
        <p:nvSpPr>
          <p:cNvPr id="12" name="Tijdelijke aanduiding voor tekst 11"/>
          <p:cNvSpPr>
            <a:spLocks noGrp="1"/>
          </p:cNvSpPr>
          <p:nvPr>
            <p:ph type="body" sz="quarter" idx="14"/>
          </p:nvPr>
        </p:nvSpPr>
        <p:spPr>
          <a:xfrm>
            <a:off x="595865" y="3465659"/>
            <a:ext cx="11606652" cy="4871675"/>
          </a:xfrm>
        </p:spPr>
        <p:txBody>
          <a:bodyPr>
            <a:normAutofit fontScale="92500" lnSpcReduction="10000"/>
          </a:bodyPr>
          <a:lstStyle/>
          <a:p>
            <a:r>
              <a:rPr lang="nl-NL" sz="3000" u="sng" dirty="0" smtClean="0"/>
              <a:t>Leeswijzer</a:t>
            </a:r>
          </a:p>
          <a:p>
            <a:endParaRPr lang="nl-NL" dirty="0" smtClean="0"/>
          </a:p>
          <a:p>
            <a:r>
              <a:rPr lang="nl-NL" sz="2500" dirty="0"/>
              <a:t>Sheet </a:t>
            </a:r>
            <a:r>
              <a:rPr lang="nl-NL" sz="2500" dirty="0" smtClean="0"/>
              <a:t>2: De korte variant… doe de check!</a:t>
            </a:r>
          </a:p>
          <a:p>
            <a:endParaRPr lang="nl-NL" sz="2800" dirty="0"/>
          </a:p>
          <a:p>
            <a:r>
              <a:rPr lang="nl-NL" dirty="0" smtClean="0"/>
              <a:t>Sheet </a:t>
            </a:r>
            <a:r>
              <a:rPr lang="nl-NL" dirty="0"/>
              <a:t>3</a:t>
            </a:r>
            <a:r>
              <a:rPr lang="nl-NL" dirty="0" smtClean="0"/>
              <a:t>: Waarom een planning en wat heb je eraan?</a:t>
            </a:r>
          </a:p>
          <a:p>
            <a:endParaRPr lang="nl-NL" dirty="0" smtClean="0"/>
          </a:p>
          <a:p>
            <a:r>
              <a:rPr lang="nl-NL" dirty="0" smtClean="0"/>
              <a:t>Sheet 4: De projectplanning opstellen in 10 stappen</a:t>
            </a:r>
            <a:endParaRPr lang="nl-NL" dirty="0"/>
          </a:p>
          <a:p>
            <a:endParaRPr lang="nl-NL" dirty="0" smtClean="0"/>
          </a:p>
          <a:p>
            <a:r>
              <a:rPr lang="nl-NL" dirty="0" smtClean="0"/>
              <a:t>Sheet 17: </a:t>
            </a:r>
            <a:r>
              <a:rPr lang="nl-NL" dirty="0"/>
              <a:t>D</a:t>
            </a:r>
            <a:r>
              <a:rPr lang="nl-NL" dirty="0" smtClean="0"/>
              <a:t>e projectplanning gebruiken tijdens uitvoering</a:t>
            </a:r>
          </a:p>
          <a:p>
            <a:endParaRPr lang="nl-NL" dirty="0" smtClean="0"/>
          </a:p>
          <a:p>
            <a:r>
              <a:rPr lang="nl-NL" dirty="0" smtClean="0"/>
              <a:t>Sheet 18: De projectplanning als instrument</a:t>
            </a:r>
            <a:r>
              <a:rPr lang="nl-NL" dirty="0"/>
              <a:t> </a:t>
            </a:r>
            <a:r>
              <a:rPr lang="nl-NL" dirty="0" smtClean="0"/>
              <a:t>voor (tussen)evaluatie </a:t>
            </a:r>
            <a:endParaRPr lang="nl-NL" dirty="0"/>
          </a:p>
        </p:txBody>
      </p:sp>
      <p:pic>
        <p:nvPicPr>
          <p:cNvPr id="4"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3289552"/>
            <a:ext cx="2440348" cy="628260"/>
          </a:xfrm>
          <a:prstGeom prst="rect">
            <a:avLst/>
          </a:prstGeom>
        </p:spPr>
      </p:pic>
      <p:sp>
        <p:nvSpPr>
          <p:cNvPr id="2" name="Rechthoek 1"/>
          <p:cNvSpPr/>
          <p:nvPr/>
        </p:nvSpPr>
        <p:spPr>
          <a:xfrm>
            <a:off x="674922" y="1918062"/>
            <a:ext cx="2486526" cy="8662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dirty="0" smtClean="0"/>
              <a:t>Versie: mei 2021</a:t>
            </a:r>
            <a:endParaRPr lang="nl-NL" sz="1600" dirty="0"/>
          </a:p>
        </p:txBody>
      </p:sp>
    </p:spTree>
    <p:extLst>
      <p:ext uri="{BB962C8B-B14F-4D97-AF65-F5344CB8AC3E}">
        <p14:creationId xmlns:p14="http://schemas.microsoft.com/office/powerpoint/2010/main" val="321421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823518" y="915415"/>
            <a:ext cx="9513966" cy="8778237"/>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4.2: Wat weet je nu? En wat weet je nu nog niet?</a:t>
            </a:r>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smtClean="0">
              <a:latin typeface="Trebuchet MS" panose="020B0603020202020204" pitchFamily="34" charset="0"/>
            </a:endParaRPr>
          </a:p>
          <a:p>
            <a:r>
              <a:rPr lang="nl-NL" sz="2000" dirty="0" smtClean="0">
                <a:latin typeface="Trebuchet MS" panose="020B0603020202020204" pitchFamily="34" charset="0"/>
              </a:rPr>
              <a:t>De som van de doorlooptijden van alle kritieke taken op het kritieke pad is gelijk aan de </a:t>
            </a:r>
            <a:r>
              <a:rPr lang="nl-NL" sz="2000" u="sng" dirty="0" smtClean="0">
                <a:latin typeface="Trebuchet MS" panose="020B0603020202020204" pitchFamily="34" charset="0"/>
              </a:rPr>
              <a:t>minimale</a:t>
            </a:r>
            <a:r>
              <a:rPr lang="nl-NL" sz="2000" dirty="0" smtClean="0">
                <a:latin typeface="Trebuchet MS" panose="020B0603020202020204" pitchFamily="34" charset="0"/>
              </a:rPr>
              <a:t> doorlooptijd van het gehele project. De </a:t>
            </a:r>
            <a:r>
              <a:rPr lang="nl-NL" sz="2000" dirty="0">
                <a:latin typeface="Trebuchet MS" panose="020B0603020202020204" pitchFamily="34" charset="0"/>
              </a:rPr>
              <a:t>overige </a:t>
            </a:r>
            <a:r>
              <a:rPr lang="nl-NL" sz="2000" dirty="0" smtClean="0">
                <a:latin typeface="Trebuchet MS" panose="020B0603020202020204" pitchFamily="34" charset="0"/>
              </a:rPr>
              <a:t>taken kunnen in </a:t>
            </a:r>
            <a:r>
              <a:rPr lang="nl-NL" sz="2000" dirty="0">
                <a:latin typeface="Trebuchet MS" panose="020B0603020202020204" pitchFamily="34" charset="0"/>
              </a:rPr>
              <a:t>de tussentijd uitgevoerd </a:t>
            </a:r>
            <a:r>
              <a:rPr lang="nl-NL" sz="2000" dirty="0" smtClean="0">
                <a:latin typeface="Trebuchet MS" panose="020B0603020202020204" pitchFamily="34" charset="0"/>
              </a:rPr>
              <a:t>worden (zwevende </a:t>
            </a:r>
            <a:r>
              <a:rPr lang="nl-NL" sz="2000" dirty="0">
                <a:latin typeface="Trebuchet MS" panose="020B0603020202020204" pitchFamily="34" charset="0"/>
              </a:rPr>
              <a:t>taken) </a:t>
            </a:r>
            <a:r>
              <a:rPr lang="nl-NL" sz="2000" dirty="0" smtClean="0">
                <a:latin typeface="Trebuchet MS" panose="020B0603020202020204" pitchFamily="34" charset="0"/>
              </a:rPr>
              <a:t>en hebben dus geen invloed op de eindtijd van het project. Met het kritieke pad kan het projectteam dus een goede inschatting maken van de duur van de realisatie van het project. </a:t>
            </a:r>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pPr lvl="0"/>
            <a:endParaRPr lang="nl-NL" sz="2000" dirty="0">
              <a:latin typeface="Trebuchet MS" panose="020B0603020202020204" pitchFamily="34" charset="0"/>
            </a:endParaRPr>
          </a:p>
          <a:p>
            <a:pPr lvl="0"/>
            <a:r>
              <a:rPr lang="nl-NL" sz="2000" dirty="0" smtClean="0">
                <a:latin typeface="Trebuchet MS" panose="020B0603020202020204" pitchFamily="34" charset="0"/>
              </a:rPr>
              <a:t>Maar… het </a:t>
            </a:r>
            <a:r>
              <a:rPr lang="nl-NL" sz="2000" dirty="0">
                <a:latin typeface="Trebuchet MS" panose="020B0603020202020204" pitchFamily="34" charset="0"/>
              </a:rPr>
              <a:t>netwerkdiagram gaat er vanuit dat alles wat tegelijk kan, ook daadwerkelijk tegelijk </a:t>
            </a:r>
            <a:r>
              <a:rPr lang="nl-NL" sz="2000" dirty="0" smtClean="0">
                <a:latin typeface="Trebuchet MS" panose="020B0603020202020204" pitchFamily="34" charset="0"/>
              </a:rPr>
              <a:t>kán worden </a:t>
            </a:r>
            <a:r>
              <a:rPr lang="nl-NL" sz="2000" dirty="0">
                <a:latin typeface="Trebuchet MS" panose="020B0603020202020204" pitchFamily="34" charset="0"/>
              </a:rPr>
              <a:t>uitgevoerd</a:t>
            </a:r>
            <a:r>
              <a:rPr lang="nl-NL" sz="2000" dirty="0" smtClean="0">
                <a:latin typeface="Trebuchet MS" panose="020B0603020202020204" pitchFamily="34" charset="0"/>
              </a:rPr>
              <a:t>. Kan in dit geval de badkamer wel tegelijk met de keuken geïnstalleerd worden? Als dezelfde persoon dit moet doen waarschijnlijk niet…</a:t>
            </a:r>
            <a:endParaRPr lang="nl-NL" sz="2000" dirty="0">
              <a:latin typeface="Trebuchet MS" panose="020B0603020202020204" pitchFamily="34" charset="0"/>
            </a:endParaRPr>
          </a:p>
          <a:p>
            <a:pPr lvl="0"/>
            <a:endParaRPr lang="nl-NL" sz="2000" dirty="0">
              <a:latin typeface="Trebuchet MS" panose="020B0603020202020204" pitchFamily="34" charset="0"/>
            </a:endParaRPr>
          </a:p>
          <a:p>
            <a:pPr lvl="0"/>
            <a:r>
              <a:rPr lang="nl-NL" sz="2000" dirty="0">
                <a:latin typeface="Trebuchet MS" panose="020B0603020202020204" pitchFamily="34" charset="0"/>
              </a:rPr>
              <a:t>Het netwerkdiagram houdt </a:t>
            </a:r>
            <a:r>
              <a:rPr lang="nl-NL" sz="2000" dirty="0" smtClean="0">
                <a:latin typeface="Trebuchet MS" panose="020B0603020202020204" pitchFamily="34" charset="0"/>
              </a:rPr>
              <a:t>dus geen </a:t>
            </a:r>
            <a:r>
              <a:rPr lang="nl-NL" sz="2000" dirty="0">
                <a:latin typeface="Trebuchet MS" panose="020B0603020202020204" pitchFamily="34" charset="0"/>
              </a:rPr>
              <a:t>rekening met:</a:t>
            </a:r>
          </a:p>
          <a:p>
            <a:pPr marL="300038" indent="-300038">
              <a:buFont typeface="Arial" panose="020B0604020202020204" pitchFamily="34" charset="0"/>
              <a:buChar char="•"/>
            </a:pPr>
            <a:r>
              <a:rPr lang="nl-NL" sz="2000" dirty="0">
                <a:latin typeface="Trebuchet MS" panose="020B0603020202020204" pitchFamily="34" charset="0"/>
              </a:rPr>
              <a:t>de beschikbare capaciteit;</a:t>
            </a:r>
          </a:p>
          <a:p>
            <a:pPr marL="300038" indent="-300038">
              <a:buFont typeface="Arial" panose="020B0604020202020204" pitchFamily="34" charset="0"/>
              <a:buChar char="•"/>
            </a:pPr>
            <a:r>
              <a:rPr lang="nl-NL" sz="2000" dirty="0">
                <a:latin typeface="Trebuchet MS" panose="020B0603020202020204" pitchFamily="34" charset="0"/>
              </a:rPr>
              <a:t>op welke datum iets gereed moet zijn of wanneer werk stil ligt, vanwege bijv. vakanties of seizoenen. </a:t>
            </a:r>
          </a:p>
          <a:p>
            <a:pPr marL="300038" indent="-300038">
              <a:buFont typeface="Arial" panose="020B0604020202020204" pitchFamily="34" charset="0"/>
              <a:buChar char="•"/>
            </a:pPr>
            <a:r>
              <a:rPr lang="nl-NL" sz="2000" dirty="0">
                <a:latin typeface="Trebuchet MS" panose="020B0603020202020204" pitchFamily="34" charset="0"/>
              </a:rPr>
              <a:t>wanneer er geld nodig is in het project of wanneer dit moet worden uitgegeven (bijv. bij subsidies, die vaak gebonden zijn aan tijd waarbinnen het uitgegeven moet worden, of bij projecten met begrotingen over meerdere jaren/jaarschijven).</a:t>
            </a:r>
          </a:p>
          <a:p>
            <a:pPr lvl="0"/>
            <a:endParaRPr lang="nl-NL" sz="2000" dirty="0">
              <a:latin typeface="Trebuchet MS" panose="020B0603020202020204" pitchFamily="34" charset="0"/>
            </a:endParaRPr>
          </a:p>
          <a:p>
            <a:pPr lvl="0"/>
            <a:r>
              <a:rPr lang="nl-NL" sz="2000" dirty="0">
                <a:latin typeface="Trebuchet MS" panose="020B0603020202020204" pitchFamily="34" charset="0"/>
              </a:rPr>
              <a:t>Al deze variabelen zijn natuurlijk wél relevant voor de planning. Deze moeten we dus toevoegen aan de planning, voordat je kunt concluderen wat werkelijk de minimale duur van het project is</a:t>
            </a:r>
            <a:r>
              <a:rPr lang="nl-NL" sz="2000" dirty="0" smtClean="0">
                <a:latin typeface="Trebuchet MS" panose="020B0603020202020204" pitchFamily="34" charset="0"/>
              </a:rPr>
              <a:t>. Dit </a:t>
            </a:r>
            <a:r>
              <a:rPr lang="nl-NL" sz="2000" dirty="0">
                <a:latin typeface="Trebuchet MS" panose="020B0603020202020204" pitchFamily="34" charset="0"/>
              </a:rPr>
              <a:t>maak je inzichtelijk met een </a:t>
            </a:r>
            <a:r>
              <a:rPr lang="nl-NL" sz="2000" dirty="0" err="1">
                <a:latin typeface="Trebuchet MS" panose="020B0603020202020204" pitchFamily="34" charset="0"/>
              </a:rPr>
              <a:t>Gantt-chart</a:t>
            </a:r>
            <a:r>
              <a:rPr lang="nl-NL" sz="2000" dirty="0">
                <a:latin typeface="Trebuchet MS" panose="020B0603020202020204" pitchFamily="34" charset="0"/>
              </a:rPr>
              <a:t> (Stap 5). </a:t>
            </a:r>
            <a:r>
              <a:rPr lang="nl-NL" sz="2000" dirty="0" smtClean="0">
                <a:latin typeface="Trebuchet MS" panose="020B0603020202020204" pitchFamily="34" charset="0"/>
              </a:rPr>
              <a:t>Ook </a:t>
            </a:r>
            <a:r>
              <a:rPr lang="nl-NL" sz="2000" dirty="0">
                <a:latin typeface="Trebuchet MS" panose="020B0603020202020204" pitchFamily="34" charset="0"/>
              </a:rPr>
              <a:t>wel een balkenplanning genoemd. </a:t>
            </a:r>
          </a:p>
          <a:p>
            <a:endParaRPr lang="nl-NL" sz="2220" b="1" dirty="0">
              <a:solidFill>
                <a:srgbClr val="CB1E49"/>
              </a:solidFill>
              <a:ea typeface="Times New Roman" panose="02020603050405020304" pitchFamily="18" charset="0"/>
              <a:cs typeface="Times New Roman" panose="02020603050405020304" pitchFamily="18" charset="0"/>
            </a:endParaRPr>
          </a:p>
          <a:p>
            <a:endParaRPr lang="nl-NL" sz="2223" dirty="0" smtClean="0">
              <a:solidFill>
                <a:srgbClr val="00B050"/>
              </a:solidFill>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spTree>
    <p:extLst>
      <p:ext uri="{BB962C8B-B14F-4D97-AF65-F5344CB8AC3E}">
        <p14:creationId xmlns:p14="http://schemas.microsoft.com/office/powerpoint/2010/main" val="726078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435178" y="288170"/>
            <a:ext cx="9379261" cy="5358839"/>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5: Opstellen van de Gannt-</a:t>
            </a:r>
            <a:r>
              <a:rPr lang="nl-NL" sz="2000" b="1" dirty="0" err="1"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chart</a:t>
            </a:r>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a:t>
            </a:r>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 data, weeknummers en kritieke taken</a:t>
            </a:r>
          </a:p>
          <a:p>
            <a:endParaRPr lang="nl-NL" sz="2000" dirty="0" smtClean="0">
              <a:latin typeface="Trebuchet MS" panose="020B0603020202020204" pitchFamily="34" charset="0"/>
            </a:endParaRPr>
          </a:p>
          <a:p>
            <a:r>
              <a:rPr lang="nl-NL" sz="2000" dirty="0" smtClean="0">
                <a:latin typeface="Trebuchet MS" panose="020B0603020202020204" pitchFamily="34" charset="0"/>
              </a:rPr>
              <a:t>Voor het opstellen van je planning zijn in </a:t>
            </a:r>
            <a:r>
              <a:rPr lang="nl-NL" sz="2000" dirty="0">
                <a:latin typeface="Trebuchet MS" panose="020B0603020202020204" pitchFamily="34" charset="0"/>
              </a:rPr>
              <a:t>de toolbox </a:t>
            </a:r>
            <a:r>
              <a:rPr lang="nl-NL" sz="2000" dirty="0" smtClean="0">
                <a:latin typeface="Trebuchet MS" panose="020B0603020202020204" pitchFamily="34" charset="0"/>
              </a:rPr>
              <a:t>twee sjablonen beschikbaar; voor Excel en MS Project. Beide </a:t>
            </a:r>
            <a:r>
              <a:rPr lang="nl-NL" sz="2000" dirty="0">
                <a:latin typeface="Trebuchet MS" panose="020B0603020202020204" pitchFamily="34" charset="0"/>
              </a:rPr>
              <a:t>hebben voor- en </a:t>
            </a:r>
            <a:r>
              <a:rPr lang="nl-NL" sz="2000" dirty="0" smtClean="0">
                <a:latin typeface="Trebuchet MS" panose="020B0603020202020204" pitchFamily="34" charset="0"/>
              </a:rPr>
              <a:t>nadelen. Voor de wat eenvoudigere projecten volstaat Excel prima. Het voordeel is dat de meeste projectteamleden </a:t>
            </a:r>
            <a:r>
              <a:rPr lang="nl-NL" sz="2000" dirty="0">
                <a:latin typeface="Trebuchet MS" panose="020B0603020202020204" pitchFamily="34" charset="0"/>
              </a:rPr>
              <a:t>E</a:t>
            </a:r>
            <a:r>
              <a:rPr lang="nl-NL" sz="2000" dirty="0" smtClean="0">
                <a:latin typeface="Trebuchet MS" panose="020B0603020202020204" pitchFamily="34" charset="0"/>
              </a:rPr>
              <a:t>xcel kennen en hierin kunnen werken. Voor complexe projecten en veel tussentijdse wijzigingen is het minder geschikt. </a:t>
            </a:r>
          </a:p>
          <a:p>
            <a:r>
              <a:rPr lang="nl-NL" sz="2000" dirty="0" smtClean="0">
                <a:latin typeface="Trebuchet MS" panose="020B0603020202020204" pitchFamily="34" charset="0"/>
              </a:rPr>
              <a:t>Het kan daarom handig zijn om een software tool te gebruiken, zoals MS Project. Nadeel kan zijn dat niet iedereen </a:t>
            </a:r>
            <a:r>
              <a:rPr lang="nl-NL" sz="2000" dirty="0">
                <a:latin typeface="Trebuchet MS" panose="020B0603020202020204" pitchFamily="34" charset="0"/>
              </a:rPr>
              <a:t>de werking direct </a:t>
            </a:r>
            <a:r>
              <a:rPr lang="nl-NL" sz="2000" dirty="0" smtClean="0">
                <a:latin typeface="Trebuchet MS" panose="020B0603020202020204" pitchFamily="34" charset="0"/>
              </a:rPr>
              <a:t>begrijpt of MS Project beschikbaar heeft (aanvraag kan wel via Topdesk). </a:t>
            </a:r>
          </a:p>
          <a:p>
            <a:endParaRPr lang="nl-NL" sz="2000" dirty="0" smtClean="0">
              <a:latin typeface="Trebuchet MS" panose="020B0603020202020204" pitchFamily="34" charset="0"/>
            </a:endParaRPr>
          </a:p>
          <a:p>
            <a:r>
              <a:rPr lang="nl-NL" sz="2000" dirty="0" smtClean="0">
                <a:latin typeface="Trebuchet MS" panose="020B0603020202020204" pitchFamily="34" charset="0"/>
              </a:rPr>
              <a:t>Voor </a:t>
            </a:r>
            <a:r>
              <a:rPr lang="nl-NL" sz="2000" dirty="0">
                <a:latin typeface="Trebuchet MS" panose="020B0603020202020204" pitchFamily="34" charset="0"/>
              </a:rPr>
              <a:t>ons voorbeeldproject is de planning </a:t>
            </a:r>
            <a:r>
              <a:rPr lang="nl-NL" sz="2000" dirty="0" smtClean="0">
                <a:latin typeface="Trebuchet MS" panose="020B0603020202020204" pitchFamily="34" charset="0"/>
              </a:rPr>
              <a:t>uitgewerkt </a:t>
            </a:r>
            <a:r>
              <a:rPr lang="nl-NL" sz="2000" dirty="0">
                <a:latin typeface="Trebuchet MS" panose="020B0603020202020204" pitchFamily="34" charset="0"/>
              </a:rPr>
              <a:t>in </a:t>
            </a:r>
            <a:r>
              <a:rPr lang="nl-NL" sz="2000" dirty="0" smtClean="0">
                <a:latin typeface="Trebuchet MS" panose="020B0603020202020204" pitchFamily="34" charset="0"/>
              </a:rPr>
              <a:t>het sjabloon ‘Projectplanning’ in Excel uit de toolbox. </a:t>
            </a:r>
          </a:p>
          <a:p>
            <a:r>
              <a:rPr lang="nl-NL" sz="2000" dirty="0" smtClean="0">
                <a:latin typeface="Trebuchet MS" panose="020B0603020202020204" pitchFamily="34" charset="0"/>
              </a:rPr>
              <a:t>Als kalenderdata </a:t>
            </a:r>
            <a:r>
              <a:rPr lang="nl-NL" sz="2000" dirty="0">
                <a:latin typeface="Trebuchet MS" panose="020B0603020202020204" pitchFamily="34" charset="0"/>
              </a:rPr>
              <a:t>en weeknummers </a:t>
            </a:r>
            <a:r>
              <a:rPr lang="nl-NL" sz="2000" dirty="0" smtClean="0">
                <a:latin typeface="Trebuchet MS" panose="020B0603020202020204" pitchFamily="34" charset="0"/>
              </a:rPr>
              <a:t>zijn toegevoegd, vul dan de </a:t>
            </a:r>
            <a:r>
              <a:rPr lang="nl-NL" sz="2000" dirty="0">
                <a:latin typeface="Trebuchet MS" panose="020B0603020202020204" pitchFamily="34" charset="0"/>
              </a:rPr>
              <a:t>kritieke taken uit het kritieke pad in</a:t>
            </a:r>
            <a:r>
              <a:rPr lang="nl-NL" sz="2000" dirty="0" smtClean="0">
                <a:latin typeface="Trebuchet MS" panose="020B0603020202020204" pitchFamily="34" charset="0"/>
              </a:rPr>
              <a:t>. </a:t>
            </a:r>
            <a:r>
              <a:rPr lang="nl-NL" sz="2000" dirty="0">
                <a:latin typeface="Trebuchet MS" panose="020B0603020202020204" pitchFamily="34" charset="0"/>
              </a:rPr>
              <a:t>In het sjabloon staat </a:t>
            </a:r>
            <a:r>
              <a:rPr lang="nl-NL" sz="2000" dirty="0" smtClean="0">
                <a:latin typeface="Trebuchet MS" panose="020B0603020202020204" pitchFamily="34" charset="0"/>
              </a:rPr>
              <a:t>hiervoor de uitleg.</a:t>
            </a:r>
            <a:endParaRPr lang="nl-NL" sz="2000" dirty="0">
              <a:latin typeface="Trebuchet MS" panose="020B0603020202020204" pitchFamily="34" charset="0"/>
            </a:endParaRPr>
          </a:p>
          <a:p>
            <a:endParaRPr lang="nl-NL" sz="2000" dirty="0" smtClean="0">
              <a:latin typeface="Trebuchet MS" panose="020B0603020202020204" pitchFamily="34" charset="0"/>
            </a:endParaRPr>
          </a:p>
          <a:p>
            <a:endParaRPr lang="nl-NL" sz="2223" dirty="0" smtClean="0">
              <a:solidFill>
                <a:srgbClr val="00B050"/>
              </a:solidFill>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pic>
        <p:nvPicPr>
          <p:cNvPr id="3" name="Afbeelding 2"/>
          <p:cNvPicPr>
            <a:picLocks noChangeAspect="1"/>
          </p:cNvPicPr>
          <p:nvPr/>
        </p:nvPicPr>
        <p:blipFill>
          <a:blip r:embed="rId4"/>
          <a:stretch>
            <a:fillRect/>
          </a:stretch>
        </p:blipFill>
        <p:spPr>
          <a:xfrm>
            <a:off x="244031" y="5031333"/>
            <a:ext cx="12461802" cy="3807867"/>
          </a:xfrm>
          <a:prstGeom prst="rect">
            <a:avLst/>
          </a:prstGeom>
        </p:spPr>
      </p:pic>
    </p:spTree>
    <p:extLst>
      <p:ext uri="{BB962C8B-B14F-4D97-AF65-F5344CB8AC3E}">
        <p14:creationId xmlns:p14="http://schemas.microsoft.com/office/powerpoint/2010/main" val="469439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337657" y="503794"/>
            <a:ext cx="9379261" cy="3819956"/>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6: Opstellen van de </a:t>
            </a:r>
            <a:r>
              <a:rPr lang="nl-NL" sz="2000" b="1" dirty="0" err="1"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Gannt-chart</a:t>
            </a:r>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a:t>
            </a:r>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 data, weeknummers en overige taken</a:t>
            </a:r>
          </a:p>
          <a:p>
            <a:endParaRPr lang="nl-NL" sz="2000" dirty="0" smtClean="0">
              <a:latin typeface="Trebuchet MS" panose="020B0603020202020204" pitchFamily="34" charset="0"/>
            </a:endParaRPr>
          </a:p>
          <a:p>
            <a:r>
              <a:rPr lang="nl-NL" sz="2000" dirty="0">
                <a:latin typeface="Trebuchet MS" panose="020B0603020202020204" pitchFamily="34" charset="0"/>
              </a:rPr>
              <a:t>Vul nu </a:t>
            </a:r>
            <a:r>
              <a:rPr lang="nl-NL" sz="2000" dirty="0" smtClean="0">
                <a:latin typeface="Trebuchet MS" panose="020B0603020202020204" pitchFamily="34" charset="0"/>
              </a:rPr>
              <a:t>de planning aan </a:t>
            </a:r>
            <a:r>
              <a:rPr lang="nl-NL" sz="2000" dirty="0">
                <a:latin typeface="Trebuchet MS" panose="020B0603020202020204" pitchFamily="34" charset="0"/>
              </a:rPr>
              <a:t>met </a:t>
            </a:r>
            <a:r>
              <a:rPr lang="nl-NL" sz="2000" dirty="0" smtClean="0">
                <a:latin typeface="Trebuchet MS" panose="020B0603020202020204" pitchFamily="34" charset="0"/>
              </a:rPr>
              <a:t>alle tussenliggende taken. Dit zijn de overige taken uit de overige paden van het netwerkdiagram. Doe </a:t>
            </a:r>
            <a:r>
              <a:rPr lang="nl-NL" sz="2000" dirty="0">
                <a:latin typeface="Trebuchet MS" panose="020B0603020202020204" pitchFamily="34" charset="0"/>
              </a:rPr>
              <a:t>dit per pad, zodat je de taken uit het pad enigszins bij elkaar houdt.</a:t>
            </a:r>
          </a:p>
          <a:p>
            <a:r>
              <a:rPr lang="nl-NL" sz="2000" dirty="0">
                <a:latin typeface="Trebuchet MS" panose="020B0603020202020204" pitchFamily="34" charset="0"/>
              </a:rPr>
              <a:t>Geef hierbij de afhankelijkheden aan met het kritieke pad en/of de andere </a:t>
            </a:r>
            <a:r>
              <a:rPr lang="nl-NL" sz="2000" dirty="0" smtClean="0">
                <a:latin typeface="Trebuchet MS" panose="020B0603020202020204" pitchFamily="34" charset="0"/>
              </a:rPr>
              <a:t>taken, door deze te verbinden met elkaar. Je bent er bijna…</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Heb je alles ingevuld? Dan liggen de capaciteitsplanning en de financiële planning voor het oprapen, zie stap 7 en 8.</a:t>
            </a:r>
            <a:endParaRPr lang="nl-NL" sz="2000" dirty="0">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smtClean="0">
              <a:latin typeface="Trebuchet MS" panose="020B0603020202020204" pitchFamily="34" charset="0"/>
            </a:endParaRPr>
          </a:p>
          <a:p>
            <a:endParaRPr lang="nl-NL" sz="2223" dirty="0" smtClean="0">
              <a:solidFill>
                <a:srgbClr val="00B050"/>
              </a:solidFill>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pic>
        <p:nvPicPr>
          <p:cNvPr id="13" name="Afbeelding 12"/>
          <p:cNvPicPr>
            <a:picLocks noChangeAspect="1"/>
          </p:cNvPicPr>
          <p:nvPr/>
        </p:nvPicPr>
        <p:blipFill>
          <a:blip r:embed="rId4"/>
          <a:stretch>
            <a:fillRect/>
          </a:stretch>
        </p:blipFill>
        <p:spPr>
          <a:xfrm>
            <a:off x="240135" y="3662435"/>
            <a:ext cx="12276422" cy="5517620"/>
          </a:xfrm>
          <a:prstGeom prst="rect">
            <a:avLst/>
          </a:prstGeom>
        </p:spPr>
      </p:pic>
    </p:spTree>
    <p:extLst>
      <p:ext uri="{BB962C8B-B14F-4D97-AF65-F5344CB8AC3E}">
        <p14:creationId xmlns:p14="http://schemas.microsoft.com/office/powerpoint/2010/main" val="4084832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779318" y="367058"/>
            <a:ext cx="9379261" cy="4093428"/>
          </a:xfrm>
          <a:prstGeom prst="rect">
            <a:avLst/>
          </a:prstGeom>
        </p:spPr>
        <p:txBody>
          <a:bodyPr wrap="square">
            <a:spAutoFit/>
          </a:bodyPr>
          <a:lstStyle/>
          <a:p>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7</a:t>
            </a:r>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 De capaciteitsplanning</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rPr>
              <a:t>De planning van activiteiten is nu bekend. </a:t>
            </a:r>
            <a:r>
              <a:rPr lang="nl-NL" sz="2000" dirty="0" smtClean="0">
                <a:latin typeface="Trebuchet MS" panose="020B0603020202020204" pitchFamily="34" charset="0"/>
              </a:rPr>
              <a:t>Je weet nu wanneer de activiteiten gereed moeten zijn. Maar wie voert ze uit? En lukt dat allemaal wel?</a:t>
            </a:r>
          </a:p>
          <a:p>
            <a:r>
              <a:rPr lang="nl-NL" sz="2000" dirty="0" smtClean="0">
                <a:latin typeface="Trebuchet MS" panose="020B0603020202020204" pitchFamily="34" charset="0"/>
              </a:rPr>
              <a:t>We </a:t>
            </a:r>
            <a:r>
              <a:rPr lang="nl-NL" sz="2000" dirty="0">
                <a:latin typeface="Trebuchet MS" panose="020B0603020202020204" pitchFamily="34" charset="0"/>
              </a:rPr>
              <a:t>voegen </a:t>
            </a:r>
            <a:r>
              <a:rPr lang="nl-NL" sz="2000" dirty="0" smtClean="0">
                <a:latin typeface="Trebuchet MS" panose="020B0603020202020204" pitchFamily="34" charset="0"/>
              </a:rPr>
              <a:t>daarom de </a:t>
            </a:r>
            <a:r>
              <a:rPr lang="nl-NL" sz="2000" dirty="0">
                <a:latin typeface="Trebuchet MS" panose="020B0603020202020204" pitchFamily="34" charset="0"/>
              </a:rPr>
              <a:t>benodigde capaciteit </a:t>
            </a:r>
            <a:r>
              <a:rPr lang="nl-NL" sz="2000" dirty="0" smtClean="0">
                <a:latin typeface="Trebuchet MS" panose="020B0603020202020204" pitchFamily="34" charset="0"/>
              </a:rPr>
              <a:t>toe per activiteit </a:t>
            </a:r>
            <a:r>
              <a:rPr lang="nl-NL" sz="2000" dirty="0">
                <a:latin typeface="Trebuchet MS" panose="020B0603020202020204" pitchFamily="34" charset="0"/>
              </a:rPr>
              <a:t>(werkuren</a:t>
            </a:r>
            <a:r>
              <a:rPr lang="nl-NL" sz="2000" dirty="0" smtClean="0">
                <a:latin typeface="Trebuchet MS" panose="020B0603020202020204" pitchFamily="34" charset="0"/>
              </a:rPr>
              <a:t>). Deze informatie haal je op bij je projectteam. Als het goed is, heb je al een grove inschatting gemaakt bij het opstellen van het netwerkdiagram (bewerkingstijd). </a:t>
            </a:r>
            <a:endParaRPr lang="nl-NL" sz="2000" dirty="0">
              <a:latin typeface="Trebuchet MS" panose="020B0603020202020204" pitchFamily="34" charset="0"/>
            </a:endParaRPr>
          </a:p>
          <a:p>
            <a:endParaRPr lang="nl-NL" sz="2000" dirty="0" smtClean="0">
              <a:latin typeface="Trebuchet MS" panose="020B0603020202020204" pitchFamily="34" charset="0"/>
            </a:endParaRPr>
          </a:p>
          <a:p>
            <a:r>
              <a:rPr lang="nl-NL" sz="2000" dirty="0" smtClean="0">
                <a:latin typeface="Trebuchet MS" panose="020B0603020202020204" pitchFamily="34" charset="0"/>
              </a:rPr>
              <a:t>In dit voorbeeld zijn de uren toegevoegd voor de kritieke taken. In het sjabloon doe je dit voor alle taken. </a:t>
            </a:r>
            <a:endParaRPr lang="nl-NL" sz="2000" dirty="0">
              <a:latin typeface="Trebuchet MS" panose="020B0603020202020204" pitchFamily="34" charset="0"/>
            </a:endParaRPr>
          </a:p>
          <a:p>
            <a:r>
              <a:rPr lang="nl-NL" sz="2000" dirty="0" smtClean="0">
                <a:latin typeface="Trebuchet MS" panose="020B0603020202020204" pitchFamily="34" charset="0"/>
              </a:rPr>
              <a:t>Je </a:t>
            </a:r>
            <a:r>
              <a:rPr lang="nl-NL" sz="2000" dirty="0">
                <a:latin typeface="Trebuchet MS" panose="020B0603020202020204" pitchFamily="34" charset="0"/>
              </a:rPr>
              <a:t>k</a:t>
            </a:r>
            <a:r>
              <a:rPr lang="nl-NL" sz="2000" dirty="0" smtClean="0">
                <a:latin typeface="Trebuchet MS" panose="020B0603020202020204" pitchFamily="34" charset="0"/>
              </a:rPr>
              <a:t>unt nu ook uurtarieven koppelen aan de uren en je hebt gelijk de kosten inzichtelijk. In het sjabloon staan de handelingen die je hierbij helpen.</a:t>
            </a:r>
          </a:p>
          <a:p>
            <a:endParaRPr lang="nl-NL" sz="2000" dirty="0">
              <a:latin typeface="Trebuchet MS" panose="020B0603020202020204" pitchFamily="34"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pic>
        <p:nvPicPr>
          <p:cNvPr id="3" name="Afbeelding 2"/>
          <p:cNvPicPr>
            <a:picLocks noChangeAspect="1"/>
          </p:cNvPicPr>
          <p:nvPr/>
        </p:nvPicPr>
        <p:blipFill>
          <a:blip r:embed="rId4"/>
          <a:stretch>
            <a:fillRect/>
          </a:stretch>
        </p:blipFill>
        <p:spPr>
          <a:xfrm>
            <a:off x="921276" y="4437180"/>
            <a:ext cx="10372366" cy="5074808"/>
          </a:xfrm>
          <a:prstGeom prst="rect">
            <a:avLst/>
          </a:prstGeom>
        </p:spPr>
      </p:pic>
    </p:spTree>
    <p:extLst>
      <p:ext uri="{BB962C8B-B14F-4D97-AF65-F5344CB8AC3E}">
        <p14:creationId xmlns:p14="http://schemas.microsoft.com/office/powerpoint/2010/main" val="637452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643243" y="267874"/>
            <a:ext cx="9379261" cy="4435510"/>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8: De financiële planning</a:t>
            </a:r>
            <a:endParaRPr lang="nl-NL" sz="2000" dirty="0" smtClean="0">
              <a:latin typeface="Trebuchet MS" panose="020B0603020202020204" pitchFamily="34" charset="0"/>
            </a:endParaRPr>
          </a:p>
          <a:p>
            <a:endParaRPr lang="nl-NL" sz="2000" dirty="0" smtClean="0">
              <a:latin typeface="Trebuchet MS" panose="020B0603020202020204" pitchFamily="34" charset="0"/>
            </a:endParaRPr>
          </a:p>
          <a:p>
            <a:r>
              <a:rPr lang="nl-NL" sz="2000" dirty="0" smtClean="0">
                <a:latin typeface="Trebuchet MS" panose="020B0603020202020204" pitchFamily="34" charset="0"/>
                <a:cs typeface="Times New Roman" panose="02020603050405020304" pitchFamily="18" charset="0"/>
              </a:rPr>
              <a:t>Wanneer </a:t>
            </a:r>
            <a:r>
              <a:rPr lang="nl-NL" sz="2000" dirty="0">
                <a:latin typeface="Trebuchet MS" panose="020B0603020202020204" pitchFamily="34" charset="0"/>
                <a:cs typeface="Times New Roman" panose="02020603050405020304" pitchFamily="18" charset="0"/>
              </a:rPr>
              <a:t>je de </a:t>
            </a:r>
            <a:r>
              <a:rPr lang="nl-NL" sz="2000" dirty="0" smtClean="0">
                <a:latin typeface="Trebuchet MS" panose="020B0603020202020204" pitchFamily="34" charset="0"/>
                <a:cs typeface="Times New Roman" panose="02020603050405020304" pitchFamily="18" charset="0"/>
              </a:rPr>
              <a:t>kosten van de activiteiten </a:t>
            </a:r>
            <a:r>
              <a:rPr lang="nl-NL" sz="2000" dirty="0">
                <a:latin typeface="Trebuchet MS" panose="020B0603020202020204" pitchFamily="34" charset="0"/>
                <a:cs typeface="Times New Roman" panose="02020603050405020304" pitchFamily="18" charset="0"/>
              </a:rPr>
              <a:t>op een zelfde manier </a:t>
            </a:r>
            <a:r>
              <a:rPr lang="nl-NL" sz="2000" dirty="0" smtClean="0">
                <a:latin typeface="Trebuchet MS" panose="020B0603020202020204" pitchFamily="34" charset="0"/>
                <a:cs typeface="Times New Roman" panose="02020603050405020304" pitchFamily="18" charset="0"/>
              </a:rPr>
              <a:t>toevoegt </a:t>
            </a:r>
            <a:r>
              <a:rPr lang="nl-NL" sz="2000" dirty="0">
                <a:latin typeface="Trebuchet MS" panose="020B0603020202020204" pitchFamily="34" charset="0"/>
                <a:cs typeface="Times New Roman" panose="02020603050405020304" pitchFamily="18" charset="0"/>
              </a:rPr>
              <a:t>aan de </a:t>
            </a:r>
            <a:r>
              <a:rPr lang="nl-NL" sz="2000" dirty="0" smtClean="0">
                <a:latin typeface="Trebuchet MS" panose="020B0603020202020204" pitchFamily="34" charset="0"/>
                <a:cs typeface="Times New Roman" panose="02020603050405020304" pitchFamily="18" charset="0"/>
              </a:rPr>
              <a:t>planning als de werkuren, </a:t>
            </a:r>
            <a:r>
              <a:rPr lang="nl-NL" sz="2000" dirty="0">
                <a:latin typeface="Trebuchet MS" panose="020B0603020202020204" pitchFamily="34" charset="0"/>
                <a:cs typeface="Times New Roman" panose="02020603050405020304" pitchFamily="18" charset="0"/>
              </a:rPr>
              <a:t>dan krijg je de financiële planning er </a:t>
            </a:r>
            <a:r>
              <a:rPr lang="nl-NL" sz="2000" dirty="0" smtClean="0">
                <a:latin typeface="Trebuchet MS" panose="020B0603020202020204" pitchFamily="34" charset="0"/>
                <a:cs typeface="Times New Roman" panose="02020603050405020304" pitchFamily="18" charset="0"/>
              </a:rPr>
              <a:t>“voor niets” </a:t>
            </a:r>
            <a:r>
              <a:rPr lang="nl-NL" sz="2000" dirty="0">
                <a:latin typeface="Trebuchet MS" panose="020B0603020202020204" pitchFamily="34" charset="0"/>
                <a:cs typeface="Times New Roman" panose="02020603050405020304" pitchFamily="18" charset="0"/>
              </a:rPr>
              <a:t>bij.</a:t>
            </a:r>
            <a:endParaRPr lang="nl-NL" sz="2000" dirty="0">
              <a:latin typeface="Trebuchet MS" panose="020B0603020202020204" pitchFamily="34" charset="0"/>
            </a:endParaRPr>
          </a:p>
          <a:p>
            <a:endParaRPr lang="nl-NL" sz="2000" dirty="0" smtClean="0">
              <a:latin typeface="Trebuchet MS" panose="020B0603020202020204" pitchFamily="34" charset="0"/>
            </a:endParaRPr>
          </a:p>
          <a:p>
            <a:r>
              <a:rPr lang="nl-NL" sz="2000" dirty="0" smtClean="0">
                <a:latin typeface="Trebuchet MS" panose="020B0603020202020204" pitchFamily="34" charset="0"/>
              </a:rPr>
              <a:t>Plaats de bedragen zoveel mogelijk op </a:t>
            </a:r>
            <a:r>
              <a:rPr lang="nl-NL" sz="2000" dirty="0">
                <a:latin typeface="Trebuchet MS" panose="020B0603020202020204" pitchFamily="34" charset="0"/>
              </a:rPr>
              <a:t>de plek in de tijd waar je </a:t>
            </a:r>
            <a:r>
              <a:rPr lang="nl-NL" sz="2000" dirty="0" smtClean="0">
                <a:latin typeface="Trebuchet MS" panose="020B0603020202020204" pitchFamily="34" charset="0"/>
              </a:rPr>
              <a:t>ze verwacht. </a:t>
            </a:r>
            <a:r>
              <a:rPr lang="nl-NL" sz="2000" dirty="0">
                <a:latin typeface="Trebuchet MS" panose="020B0603020202020204" pitchFamily="34" charset="0"/>
              </a:rPr>
              <a:t>Bijv. bij aanvang van een taak (aankoop) of bij afronding van een taak (achteraf factuur </a:t>
            </a:r>
            <a:r>
              <a:rPr lang="nl-NL" sz="2000" dirty="0" smtClean="0">
                <a:latin typeface="Trebuchet MS" panose="020B0603020202020204" pitchFamily="34" charset="0"/>
              </a:rPr>
              <a:t>betalen). </a:t>
            </a:r>
            <a:r>
              <a:rPr lang="nl-NL" sz="2000" dirty="0">
                <a:latin typeface="Trebuchet MS" panose="020B0603020202020204" pitchFamily="34" charset="0"/>
              </a:rPr>
              <a:t>Zo krijg je een </a:t>
            </a:r>
            <a:r>
              <a:rPr lang="nl-NL" sz="2000" dirty="0" smtClean="0">
                <a:latin typeface="Trebuchet MS" panose="020B0603020202020204" pitchFamily="34" charset="0"/>
              </a:rPr>
              <a:t>reële </a:t>
            </a:r>
            <a:r>
              <a:rPr lang="nl-NL" sz="2000" dirty="0">
                <a:latin typeface="Trebuchet MS" panose="020B0603020202020204" pitchFamily="34" charset="0"/>
              </a:rPr>
              <a:t>financiële planning.</a:t>
            </a:r>
          </a:p>
          <a:p>
            <a:endParaRPr lang="nl-NL" sz="2000" dirty="0">
              <a:latin typeface="Trebuchet MS" panose="020B0603020202020204" pitchFamily="34" charset="0"/>
            </a:endParaRPr>
          </a:p>
          <a:p>
            <a:r>
              <a:rPr lang="nl-NL" sz="2000" dirty="0">
                <a:latin typeface="Trebuchet MS" panose="020B0603020202020204" pitchFamily="34" charset="0"/>
              </a:rPr>
              <a:t>Voeg je aan het </a:t>
            </a:r>
            <a:r>
              <a:rPr lang="nl-NL" sz="2000" dirty="0" smtClean="0">
                <a:latin typeface="Trebuchet MS" panose="020B0603020202020204" pitchFamily="34" charset="0"/>
              </a:rPr>
              <a:t>financiële </a:t>
            </a:r>
            <a:r>
              <a:rPr lang="nl-NL" sz="2000" dirty="0">
                <a:latin typeface="Trebuchet MS" panose="020B0603020202020204" pitchFamily="34" charset="0"/>
              </a:rPr>
              <a:t>overzicht ook de </a:t>
            </a:r>
            <a:r>
              <a:rPr lang="nl-NL" sz="2000" dirty="0" smtClean="0">
                <a:latin typeface="Trebuchet MS" panose="020B0603020202020204" pitchFamily="34" charset="0"/>
              </a:rPr>
              <a:t>kosten van de werkuren toe uit je capaciteitsplanning, </a:t>
            </a:r>
            <a:r>
              <a:rPr lang="nl-NL" sz="2000" dirty="0">
                <a:latin typeface="Trebuchet MS" panose="020B0603020202020204" pitchFamily="34" charset="0"/>
              </a:rPr>
              <a:t>dan heb je </a:t>
            </a:r>
            <a:r>
              <a:rPr lang="nl-NL" sz="2000" dirty="0" smtClean="0">
                <a:latin typeface="Trebuchet MS" panose="020B0603020202020204" pitchFamily="34" charset="0"/>
              </a:rPr>
              <a:t>volledig zicht op de kosten van je project. Je kan de financiële </a:t>
            </a:r>
            <a:r>
              <a:rPr lang="nl-NL" sz="2000" dirty="0">
                <a:latin typeface="Trebuchet MS" panose="020B0603020202020204" pitchFamily="34" charset="0"/>
              </a:rPr>
              <a:t>voortgang </a:t>
            </a:r>
            <a:r>
              <a:rPr lang="nl-NL" sz="2000" dirty="0" smtClean="0">
                <a:latin typeface="Trebuchet MS" panose="020B0603020202020204" pitchFamily="34" charset="0"/>
              </a:rPr>
              <a:t>van je project nu </a:t>
            </a:r>
            <a:r>
              <a:rPr lang="nl-NL" sz="2000" dirty="0">
                <a:latin typeface="Trebuchet MS" panose="020B0603020202020204" pitchFamily="34" charset="0"/>
              </a:rPr>
              <a:t>goed </a:t>
            </a:r>
            <a:r>
              <a:rPr lang="nl-NL" sz="2000" dirty="0" smtClean="0">
                <a:latin typeface="Trebuchet MS" panose="020B0603020202020204" pitchFamily="34" charset="0"/>
              </a:rPr>
              <a:t>volgen </a:t>
            </a:r>
            <a:r>
              <a:rPr lang="nl-NL" sz="2000" dirty="0">
                <a:latin typeface="Trebuchet MS" panose="020B0603020202020204" pitchFamily="34" charset="0"/>
              </a:rPr>
              <a:t>en daar ook goed onderbouwde prognoses </a:t>
            </a:r>
            <a:r>
              <a:rPr lang="nl-NL" sz="2000" dirty="0" smtClean="0">
                <a:latin typeface="Trebuchet MS" panose="020B0603020202020204" pitchFamily="34" charset="0"/>
              </a:rPr>
              <a:t>voor maken </a:t>
            </a:r>
            <a:r>
              <a:rPr lang="nl-NL" sz="2000" dirty="0">
                <a:latin typeface="Trebuchet MS" panose="020B0603020202020204" pitchFamily="34" charset="0"/>
              </a:rPr>
              <a:t>in je rapportages. </a:t>
            </a:r>
          </a:p>
          <a:p>
            <a:endParaRPr lang="nl-NL" sz="2223" dirty="0" smtClean="0">
              <a:solidFill>
                <a:srgbClr val="00B050"/>
              </a:solidFill>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pic>
        <p:nvPicPr>
          <p:cNvPr id="9" name="Afbeelding 8"/>
          <p:cNvPicPr>
            <a:picLocks noChangeAspect="1"/>
          </p:cNvPicPr>
          <p:nvPr/>
        </p:nvPicPr>
        <p:blipFill>
          <a:blip r:embed="rId4"/>
          <a:stretch>
            <a:fillRect/>
          </a:stretch>
        </p:blipFill>
        <p:spPr>
          <a:xfrm>
            <a:off x="725081" y="4374482"/>
            <a:ext cx="10666713" cy="5162550"/>
          </a:xfrm>
          <a:prstGeom prst="rect">
            <a:avLst/>
          </a:prstGeom>
        </p:spPr>
      </p:pic>
    </p:spTree>
    <p:extLst>
      <p:ext uri="{BB962C8B-B14F-4D97-AF65-F5344CB8AC3E}">
        <p14:creationId xmlns:p14="http://schemas.microsoft.com/office/powerpoint/2010/main" val="34124588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823518" y="915415"/>
            <a:ext cx="9513966" cy="4708981"/>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9: Optimaliseren</a:t>
            </a:r>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smtClean="0">
              <a:latin typeface="Trebuchet MS" panose="020B0603020202020204" pitchFamily="34" charset="0"/>
            </a:endParaRPr>
          </a:p>
          <a:p>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Tijdens het maken van je planning kom je vast allerlei onwenselijke pieken en/of knelpunten tegen. </a:t>
            </a:r>
            <a:r>
              <a:rPr lang="nl-NL" sz="2000" dirty="0">
                <a:latin typeface="Trebuchet MS" panose="020B0603020202020204" pitchFamily="34" charset="0"/>
                <a:ea typeface="Times New Roman" panose="02020603050405020304" pitchFamily="18" charset="0"/>
                <a:cs typeface="Times New Roman" panose="02020603050405020304" pitchFamily="18" charset="0"/>
              </a:rPr>
              <a:t>Ook kun je vooraf voorspellen dat in bepaalde weken het werk mogelijk stil komt te liggen. Door vakanties, de bouwvak, seizoenen waarin het werk niet kan worden uitgevoerd, etc. </a:t>
            </a:r>
            <a:endParaRPr lang="nl-NL" sz="2000" dirty="0" smtClean="0">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ea typeface="Times New Roman" panose="02020603050405020304" pitchFamily="18" charset="0"/>
                <a:cs typeface="Times New Roman" panose="02020603050405020304" pitchFamily="18" charset="0"/>
              </a:rPr>
              <a:t>M</a:t>
            </a:r>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et een beetje slim schuiven kun je vaak veel verhelpen. </a:t>
            </a:r>
          </a:p>
          <a:p>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Je gebruikt hiervoor bijvoorbeeld de speling die de tussenliggende taken hebben.</a:t>
            </a:r>
          </a:p>
          <a:p>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Of je schuift wat met capaciteitsinzet in overleg met het </a:t>
            </a:r>
            <a:r>
              <a:rPr lang="nl-NL" sz="2000" dirty="0">
                <a:latin typeface="Trebuchet MS" panose="020B0603020202020204" pitchFamily="34" charset="0"/>
                <a:ea typeface="Times New Roman" panose="02020603050405020304" pitchFamily="18" charset="0"/>
                <a:cs typeface="Times New Roman" panose="02020603050405020304" pitchFamily="18" charset="0"/>
              </a:rPr>
              <a:t>p</a:t>
            </a:r>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rojectteam.</a:t>
            </a:r>
          </a:p>
          <a:p>
            <a:endParaRPr lang="nl-NL" sz="2000" dirty="0">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ea typeface="Times New Roman" panose="02020603050405020304" pitchFamily="18" charset="0"/>
                <a:cs typeface="Times New Roman" panose="02020603050405020304" pitchFamily="18" charset="0"/>
              </a:rPr>
              <a:t>L</a:t>
            </a:r>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okaliseer eventuele knelpunten die je in de planning niet kunt oplossen.</a:t>
            </a:r>
          </a:p>
          <a:p>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Let op: knelpunten lossen zich niet vanzelf op </a:t>
            </a:r>
            <a:r>
              <a:rPr lang="nl-NL" sz="2000" dirty="0" smtClean="0">
                <a:latin typeface="Trebuchet MS" panose="020B060302020202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nl-NL" sz="2000" dirty="0" smtClean="0">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smtClean="0">
                <a:solidFill>
                  <a:srgbClr val="00B050"/>
                </a:solidFill>
                <a:latin typeface="Trebuchet MS" panose="020B0603020202020204" pitchFamily="34" charset="0"/>
                <a:cs typeface="Times New Roman" panose="02020603050405020304" pitchFamily="18" charset="0"/>
              </a:rPr>
              <a:t>Tijd voor de laatste stap…</a:t>
            </a:r>
            <a:endParaRPr lang="nl-NL" sz="2000" dirty="0">
              <a:solidFill>
                <a:srgbClr val="00B050"/>
              </a:solidFill>
              <a:latin typeface="Trebuchet MS" panose="020B0603020202020204" pitchFamily="34" charset="0"/>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spTree>
    <p:extLst>
      <p:ext uri="{BB962C8B-B14F-4D97-AF65-F5344CB8AC3E}">
        <p14:creationId xmlns:p14="http://schemas.microsoft.com/office/powerpoint/2010/main" val="3551773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823518" y="602300"/>
            <a:ext cx="9513966" cy="9941183"/>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10: In gesprek met de opdrachtgever… doe de check!</a:t>
            </a:r>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smtClean="0">
              <a:latin typeface="Trebuchet MS" panose="020B0603020202020204" pitchFamily="34" charset="0"/>
            </a:endParaRPr>
          </a:p>
          <a:p>
            <a:r>
              <a:rPr lang="nl-NL" sz="2000" dirty="0" smtClean="0">
                <a:latin typeface="Trebuchet MS" panose="020B0603020202020204" pitchFamily="34" charset="0"/>
              </a:rPr>
              <a:t>De laatste stap, maar zeker geen onbelangrijke…</a:t>
            </a:r>
          </a:p>
          <a:p>
            <a:endParaRPr lang="nl-NL" sz="2000" dirty="0" smtClean="0">
              <a:latin typeface="Trebuchet MS" panose="020B0603020202020204" pitchFamily="34" charset="0"/>
            </a:endParaRPr>
          </a:p>
          <a:p>
            <a:r>
              <a:rPr lang="nl-NL" sz="2000" dirty="0" smtClean="0">
                <a:latin typeface="Trebuchet MS" panose="020B0603020202020204" pitchFamily="34" charset="0"/>
              </a:rPr>
              <a:t>Komt de planning nu overeen met de </a:t>
            </a:r>
            <a:r>
              <a:rPr lang="nl-NL" sz="2000" dirty="0">
                <a:latin typeface="Trebuchet MS" panose="020B0603020202020204" pitchFamily="34" charset="0"/>
              </a:rPr>
              <a:t>meegegeven randvoorwaarden uit de projectopdracht</a:t>
            </a:r>
            <a:r>
              <a:rPr lang="nl-NL" sz="2000" dirty="0" smtClean="0">
                <a:latin typeface="Trebuchet MS" panose="020B0603020202020204" pitchFamily="34" charset="0"/>
              </a:rPr>
              <a:t>?</a:t>
            </a:r>
          </a:p>
          <a:p>
            <a:endParaRPr lang="nl-NL" sz="2000" dirty="0">
              <a:latin typeface="Trebuchet MS" panose="020B0603020202020204" pitchFamily="34" charset="0"/>
            </a:endParaRPr>
          </a:p>
          <a:p>
            <a:r>
              <a:rPr lang="nl-NL" sz="2000" dirty="0" smtClean="0">
                <a:latin typeface="Trebuchet MS" panose="020B0603020202020204" pitchFamily="34" charset="0"/>
              </a:rPr>
              <a:t>Komen de randvoorwaarden overeen met de planning? </a:t>
            </a:r>
            <a:r>
              <a:rPr lang="nl-NL" sz="2000" dirty="0">
                <a:latin typeface="Trebuchet MS" panose="020B0603020202020204" pitchFamily="34" charset="0"/>
              </a:rPr>
              <a:t>Dan kun je aan de slag. </a:t>
            </a:r>
          </a:p>
          <a:p>
            <a:r>
              <a:rPr lang="nl-NL" sz="2000" dirty="0">
                <a:latin typeface="Trebuchet MS" panose="020B0603020202020204" pitchFamily="34" charset="0"/>
              </a:rPr>
              <a:t>Zo nee, stel deze in overleg bij met je </a:t>
            </a:r>
            <a:r>
              <a:rPr lang="nl-NL" sz="2000" dirty="0" smtClean="0">
                <a:latin typeface="Trebuchet MS" panose="020B0603020202020204" pitchFamily="34" charset="0"/>
              </a:rPr>
              <a:t>opdrachtgever</a:t>
            </a:r>
            <a:r>
              <a:rPr lang="nl-NL" sz="2000" dirty="0">
                <a:latin typeface="Trebuchet MS" panose="020B0603020202020204" pitchFamily="34" charset="0"/>
              </a:rPr>
              <a:t> </a:t>
            </a:r>
            <a:r>
              <a:rPr lang="nl-NL" sz="2000" dirty="0" smtClean="0">
                <a:latin typeface="Trebuchet MS" panose="020B0603020202020204" pitchFamily="34" charset="0"/>
              </a:rPr>
              <a:t>en bespreek de knelpunten. Liefst met een aantal suggesties voor oplossingen natuurlijk.</a:t>
            </a:r>
            <a:endParaRPr lang="nl-NL" sz="2000" dirty="0">
              <a:latin typeface="Trebuchet MS" panose="020B0603020202020204" pitchFamily="34" charset="0"/>
            </a:endParaRPr>
          </a:p>
          <a:p>
            <a:endParaRPr lang="nl-NL" sz="2000" dirty="0">
              <a:latin typeface="Trebuchet MS" panose="020B0603020202020204" pitchFamily="34" charset="0"/>
            </a:endParaRPr>
          </a:p>
          <a:p>
            <a:r>
              <a:rPr lang="nl-NL" sz="2000" dirty="0" smtClean="0">
                <a:latin typeface="Trebuchet MS" panose="020B0603020202020204" pitchFamily="34" charset="0"/>
              </a:rPr>
              <a:t>Je legt met deze afstemming de basis voor een soepel proces, het creëren van de juiste verwachtingen en de beheersing van de voortgang. Voor jezelf, voor het team en voor je opdrachtgever.</a:t>
            </a:r>
            <a:endParaRPr lang="nl-NL" sz="2000" dirty="0" smtClean="0">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a:latin typeface="Trebuchet MS" panose="020B0603020202020204" pitchFamily="34" charset="0"/>
              <a:ea typeface="Times New Roman" panose="02020603050405020304" pitchFamily="18" charset="0"/>
              <a:cs typeface="Times New Roman" panose="02020603050405020304" pitchFamily="18" charset="0"/>
            </a:endParaRPr>
          </a:p>
          <a:p>
            <a:r>
              <a:rPr lang="nl-NL" sz="2000" i="1" u="sng" dirty="0" smtClean="0">
                <a:latin typeface="Trebuchet MS" panose="020B0603020202020204" pitchFamily="34" charset="0"/>
                <a:ea typeface="Times New Roman" panose="02020603050405020304" pitchFamily="18" charset="0"/>
                <a:cs typeface="Times New Roman" panose="02020603050405020304" pitchFamily="18" charset="0"/>
              </a:rPr>
              <a:t>Doe de check:</a:t>
            </a:r>
          </a:p>
          <a:p>
            <a:pPr marL="342900" indent="-342900">
              <a:buFont typeface="Arial" panose="020B0604020202020204" pitchFamily="34" charset="0"/>
              <a:buChar char="•"/>
            </a:pPr>
            <a:r>
              <a:rPr lang="nl-NL" sz="2000" i="1" dirty="0">
                <a:latin typeface="Trebuchet MS" panose="020B0603020202020204" pitchFamily="34" charset="0"/>
                <a:ea typeface="Times New Roman" panose="02020603050405020304" pitchFamily="18" charset="0"/>
                <a:cs typeface="Times New Roman" panose="02020603050405020304" pitchFamily="18" charset="0"/>
              </a:rPr>
              <a:t>Hebben alle taakhouders zelf hun bijdrage geleverd aan de planning van eigen/gezamenlijke activiteiten</a:t>
            </a:r>
            <a:r>
              <a:rPr lang="nl-NL" sz="2000" i="1" dirty="0" smtClean="0">
                <a:latin typeface="Trebuchet MS" panose="020B0603020202020204" pitchFamily="34" charset="0"/>
                <a:ea typeface="Times New Roman" panose="02020603050405020304" pitchFamily="18" charset="0"/>
                <a:cs typeface="Times New Roman" panose="02020603050405020304" pitchFamily="18" charset="0"/>
              </a:rPr>
              <a:t>? </a:t>
            </a:r>
            <a:endParaRPr lang="nl-NL" sz="2000" i="1" dirty="0">
              <a:latin typeface="Trebuchet MS" panose="020B0603020202020204" pitchFamily="34" charset="0"/>
              <a:ea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nl-NL" sz="2000" i="1" dirty="0" smtClean="0">
                <a:latin typeface="Trebuchet MS" panose="020B0603020202020204" pitchFamily="34" charset="0"/>
                <a:ea typeface="Times New Roman" panose="02020603050405020304" pitchFamily="18" charset="0"/>
                <a:cs typeface="Times New Roman" panose="02020603050405020304" pitchFamily="18" charset="0"/>
              </a:rPr>
              <a:t>Is er voldoende tijd, geld en capaciteit beschikbaar om de activiteiten uit te voeren en het resultaat te behalen? Ook over meer jaren, als nodig?</a:t>
            </a:r>
          </a:p>
          <a:p>
            <a:pPr marL="342900" indent="-342900">
              <a:buFont typeface="Arial" panose="020B0604020202020204" pitchFamily="34" charset="0"/>
              <a:buChar char="•"/>
            </a:pPr>
            <a:r>
              <a:rPr lang="nl-NL" sz="2000" i="1" dirty="0" smtClean="0">
                <a:latin typeface="Trebuchet MS" panose="020B0603020202020204" pitchFamily="34" charset="0"/>
                <a:ea typeface="Times New Roman" panose="02020603050405020304" pitchFamily="18" charset="0"/>
                <a:cs typeface="Times New Roman" panose="02020603050405020304" pitchFamily="18" charset="0"/>
              </a:rPr>
              <a:t>Zijn de (bestuurlijke) beslismomenten/go-no go momenten opgenomen, net als de eventuele duur daarvan (voorbereiding, agendering, bespreking aanpassing, etc.)?</a:t>
            </a:r>
          </a:p>
          <a:p>
            <a:pPr marL="342900" indent="-342900">
              <a:buFont typeface="Arial" panose="020B0604020202020204" pitchFamily="34" charset="0"/>
              <a:buChar char="•"/>
            </a:pPr>
            <a:r>
              <a:rPr lang="nl-NL" sz="2000" i="1" dirty="0">
                <a:latin typeface="Trebuchet MS" panose="020B0603020202020204" pitchFamily="34" charset="0"/>
                <a:ea typeface="Times New Roman" panose="02020603050405020304" pitchFamily="18" charset="0"/>
                <a:cs typeface="Times New Roman" panose="02020603050405020304" pitchFamily="18" charset="0"/>
              </a:rPr>
              <a:t>Zijn </a:t>
            </a:r>
            <a:r>
              <a:rPr lang="nl-NL" sz="2000" i="1" dirty="0" smtClean="0">
                <a:latin typeface="Trebuchet MS" panose="020B0603020202020204" pitchFamily="34" charset="0"/>
                <a:ea typeface="Times New Roman" panose="02020603050405020304" pitchFamily="18" charset="0"/>
                <a:cs typeface="Times New Roman" panose="02020603050405020304" pitchFamily="18" charset="0"/>
              </a:rPr>
              <a:t>overige kaders/</a:t>
            </a:r>
            <a:r>
              <a:rPr lang="nl-NL" sz="2000" i="1" dirty="0" err="1" smtClean="0">
                <a:latin typeface="Trebuchet MS" panose="020B0603020202020204" pitchFamily="34" charset="0"/>
                <a:ea typeface="Times New Roman" panose="02020603050405020304" pitchFamily="18" charset="0"/>
                <a:cs typeface="Times New Roman" panose="02020603050405020304" pitchFamily="18" charset="0"/>
              </a:rPr>
              <a:t>milestones</a:t>
            </a:r>
            <a:r>
              <a:rPr lang="nl-NL" sz="2000" i="1" dirty="0" smtClean="0">
                <a:latin typeface="Trebuchet MS" panose="020B0603020202020204" pitchFamily="34" charset="0"/>
                <a:ea typeface="Times New Roman" panose="02020603050405020304" pitchFamily="18" charset="0"/>
                <a:cs typeface="Times New Roman" panose="02020603050405020304" pitchFamily="18" charset="0"/>
              </a:rPr>
              <a:t> </a:t>
            </a:r>
            <a:r>
              <a:rPr lang="nl-NL" sz="2000" i="1" dirty="0">
                <a:latin typeface="Trebuchet MS" panose="020B0603020202020204" pitchFamily="34" charset="0"/>
                <a:ea typeface="Times New Roman" panose="02020603050405020304" pitchFamily="18" charset="0"/>
                <a:cs typeface="Times New Roman" panose="02020603050405020304" pitchFamily="18" charset="0"/>
              </a:rPr>
              <a:t>uit de projectopdracht </a:t>
            </a:r>
            <a:r>
              <a:rPr lang="nl-NL" sz="2000" i="1" dirty="0" smtClean="0">
                <a:latin typeface="Trebuchet MS" panose="020B0603020202020204" pitchFamily="34" charset="0"/>
                <a:ea typeface="Times New Roman" panose="02020603050405020304" pitchFamily="18" charset="0"/>
                <a:cs typeface="Times New Roman" panose="02020603050405020304" pitchFamily="18" charset="0"/>
              </a:rPr>
              <a:t>opgenomen? Zoals bijvoorbeeld raakvlakken en samenhang met andere projecten of een feestelijk moment bij oplevering van het resultaat?</a:t>
            </a:r>
            <a:endParaRPr lang="nl-NL" sz="2000" i="1" dirty="0">
              <a:latin typeface="Trebuchet MS" panose="020B0603020202020204" pitchFamily="34" charset="0"/>
              <a:ea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nl-NL" sz="2000" i="1" dirty="0" smtClean="0">
                <a:latin typeface="Trebuchet MS" panose="020B0603020202020204" pitchFamily="34" charset="0"/>
                <a:ea typeface="Times New Roman" panose="02020603050405020304" pitchFamily="18" charset="0"/>
                <a:cs typeface="Times New Roman" panose="02020603050405020304" pitchFamily="18" charset="0"/>
              </a:rPr>
              <a:t>Is rekening gehouden met activiteiten voor afronding/overdracht en de (10% -/tussentijdse) evaluatie van het project?</a:t>
            </a:r>
          </a:p>
          <a:p>
            <a:endParaRPr lang="nl-NL" sz="2000" i="1" dirty="0" smtClean="0">
              <a:latin typeface="Trebuchet MS" panose="020B0603020202020204" pitchFamily="34" charset="0"/>
              <a:ea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nl-NL" sz="2000" dirty="0" smtClean="0">
              <a:latin typeface="Trebuchet MS" panose="020B0603020202020204" pitchFamily="34" charset="0"/>
              <a:ea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nl-NL" sz="2000" dirty="0" smtClean="0">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a:latin typeface="Trebuchet MS" panose="020B0603020202020204" pitchFamily="34" charset="0"/>
              <a:ea typeface="Times New Roman" panose="02020603050405020304" pitchFamily="18" charset="0"/>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spTree>
    <p:extLst>
      <p:ext uri="{BB962C8B-B14F-4D97-AF65-F5344CB8AC3E}">
        <p14:creationId xmlns:p14="http://schemas.microsoft.com/office/powerpoint/2010/main" val="1232705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7549784" y="331623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70430" y="34727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10" name="Rechthoek 9"/>
          <p:cNvSpPr/>
          <p:nvPr/>
        </p:nvSpPr>
        <p:spPr>
          <a:xfrm>
            <a:off x="552091" y="700397"/>
            <a:ext cx="8501461" cy="7397218"/>
          </a:xfrm>
          <a:prstGeom prst="rect">
            <a:avLst/>
          </a:prstGeom>
        </p:spPr>
        <p:txBody>
          <a:bodyPr wrap="square">
            <a:spAutoFit/>
          </a:bodyPr>
          <a:lstStyle/>
          <a:p>
            <a:r>
              <a:rPr lang="nl-NL" sz="2800" b="1" dirty="0">
                <a:solidFill>
                  <a:srgbClr val="CB1E49"/>
                </a:solidFill>
                <a:ea typeface="Times New Roman" panose="02020603050405020304" pitchFamily="18" charset="0"/>
                <a:cs typeface="Times New Roman" panose="02020603050405020304" pitchFamily="18" charset="0"/>
              </a:rPr>
              <a:t>De projectplanning gebruiken tijdens de uitvoering</a:t>
            </a:r>
          </a:p>
          <a:p>
            <a:endParaRPr lang="nl-NL" sz="2223"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Ga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je van start, dan houd de planning je op koers. </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rPr>
              <a:t>Jullie planning tijdens uitvoering helpt bij:</a:t>
            </a:r>
          </a:p>
          <a:p>
            <a:endParaRPr lang="nl-NL" sz="2000" dirty="0">
              <a:latin typeface="Trebuchet MS" panose="020B0603020202020204" pitchFamily="34" charset="0"/>
            </a:endParaRPr>
          </a:p>
          <a:p>
            <a:pPr marL="300038" indent="-300038">
              <a:buFont typeface="Arial" panose="020B0604020202020204" pitchFamily="34" charset="0"/>
              <a:buChar char="•"/>
            </a:pPr>
            <a:r>
              <a:rPr lang="nl-NL" sz="2000" dirty="0">
                <a:latin typeface="Trebuchet MS" panose="020B0603020202020204" pitchFamily="34" charset="0"/>
              </a:rPr>
              <a:t>Het volgen van de voortgang. Dit geeft overzicht en rust.</a:t>
            </a:r>
          </a:p>
          <a:p>
            <a:pPr marL="300038" indent="-300038">
              <a:buFont typeface="Arial" panose="020B0604020202020204" pitchFamily="34" charset="0"/>
              <a:buChar char="•"/>
            </a:pPr>
            <a:r>
              <a:rPr lang="nl-NL" sz="2000" dirty="0">
                <a:latin typeface="Trebuchet MS" panose="020B0603020202020204" pitchFamily="34" charset="0"/>
              </a:rPr>
              <a:t>Verantwoorden over voortgang; </a:t>
            </a:r>
            <a:r>
              <a:rPr lang="nl-NL" sz="2000" dirty="0" smtClean="0">
                <a:latin typeface="Trebuchet MS" panose="020B0603020202020204" pitchFamily="34" charset="0"/>
              </a:rPr>
              <a:t>opstellen </a:t>
            </a:r>
            <a:r>
              <a:rPr lang="nl-NL" sz="2000" dirty="0">
                <a:latin typeface="Trebuchet MS" panose="020B0603020202020204" pitchFamily="34" charset="0"/>
              </a:rPr>
              <a:t>van rapportages en goede prognoses. </a:t>
            </a:r>
          </a:p>
          <a:p>
            <a:pPr marL="300038" indent="-300038">
              <a:buFont typeface="Arial" panose="020B0604020202020204" pitchFamily="34" charset="0"/>
              <a:buChar char="•"/>
            </a:pPr>
            <a:r>
              <a:rPr lang="nl-NL" sz="2000" dirty="0">
                <a:latin typeface="Trebuchet MS" panose="020B0603020202020204" pitchFamily="34" charset="0"/>
              </a:rPr>
              <a:t>Bijsturen van uitvoering.</a:t>
            </a:r>
          </a:p>
          <a:p>
            <a:pPr marL="300038" indent="-300038">
              <a:buFont typeface="Arial" panose="020B0604020202020204" pitchFamily="34" charset="0"/>
              <a:buChar char="•"/>
            </a:pPr>
            <a:r>
              <a:rPr lang="nl-NL" sz="2000" dirty="0">
                <a:latin typeface="Trebuchet MS" panose="020B0603020202020204" pitchFamily="34" charset="0"/>
              </a:rPr>
              <a:t>Bewust en in overleg </a:t>
            </a:r>
            <a:r>
              <a:rPr lang="nl-NL" sz="2000" dirty="0" smtClean="0">
                <a:latin typeface="Trebuchet MS" panose="020B0603020202020204" pitchFamily="34" charset="0"/>
              </a:rPr>
              <a:t>afwijken; </a:t>
            </a:r>
            <a:r>
              <a:rPr lang="nl-NL" sz="2000" dirty="0">
                <a:latin typeface="Trebuchet MS" panose="020B0603020202020204" pitchFamily="34" charset="0"/>
              </a:rPr>
              <a:t>i</a:t>
            </a:r>
            <a:r>
              <a:rPr lang="nl-NL" sz="2000" dirty="0" smtClean="0">
                <a:latin typeface="Trebuchet MS" panose="020B0603020202020204" pitchFamily="34" charset="0"/>
              </a:rPr>
              <a:t>nzichtelijk </a:t>
            </a:r>
            <a:r>
              <a:rPr lang="nl-NL" sz="2000" dirty="0">
                <a:latin typeface="Trebuchet MS" panose="020B0603020202020204" pitchFamily="34" charset="0"/>
              </a:rPr>
              <a:t>maken wat de consequenties zijn voor tijd, geld en capaciteitsinzet bij (on)gewenste wijzigingen in de scope van het project. </a:t>
            </a:r>
          </a:p>
          <a:p>
            <a:pPr marL="300038" indent="-300038">
              <a:buFont typeface="Arial" panose="020B0604020202020204" pitchFamily="34" charset="0"/>
              <a:buChar char="•"/>
            </a:pPr>
            <a:r>
              <a:rPr lang="nl-NL" sz="2000" dirty="0">
                <a:latin typeface="Trebuchet MS" panose="020B0603020202020204" pitchFamily="34" charset="0"/>
              </a:rPr>
              <a:t>Waarborgen van continuïteit bij wisselingen of uitval van projectteamleden.</a:t>
            </a:r>
          </a:p>
          <a:p>
            <a:pPr marL="300038" indent="-300038">
              <a:buFont typeface="Arial" panose="020B0604020202020204" pitchFamily="34" charset="0"/>
              <a:buChar char="•"/>
            </a:pPr>
            <a:r>
              <a:rPr lang="nl-NL" sz="2000" dirty="0">
                <a:latin typeface="Trebuchet MS" panose="020B0603020202020204" pitchFamily="34" charset="0"/>
              </a:rPr>
              <a:t>Communiceren over voortgang: wat is al gedaan en wat volgt nog en wanneer?</a:t>
            </a:r>
          </a:p>
          <a:p>
            <a:endParaRPr lang="nl-NL" sz="2000" dirty="0">
              <a:latin typeface="Trebuchet MS" panose="020B0603020202020204" pitchFamily="34" charset="0"/>
            </a:endParaRPr>
          </a:p>
          <a:p>
            <a:r>
              <a:rPr lang="nl-NL" sz="2000" dirty="0">
                <a:latin typeface="Trebuchet MS" panose="020B0603020202020204" pitchFamily="34" charset="0"/>
              </a:rPr>
              <a:t>Met bovenstaande draag je bij aan het reduceren van risico’s voor je project en voor de organisatie. </a:t>
            </a:r>
            <a:r>
              <a:rPr lang="nl-NL" sz="2000" dirty="0" smtClean="0">
                <a:latin typeface="Trebuchet MS" panose="020B0603020202020204" pitchFamily="34" charset="0"/>
              </a:rPr>
              <a:t>En </a:t>
            </a:r>
            <a:r>
              <a:rPr lang="nl-NL" sz="2000" dirty="0">
                <a:latin typeface="Trebuchet MS" panose="020B0603020202020204" pitchFamily="34" charset="0"/>
              </a:rPr>
              <a:t>omdat de planning zichtbaar en vindbaar is voor iedereen, hangt niet alles van jou af.</a:t>
            </a:r>
          </a:p>
          <a:p>
            <a:r>
              <a:rPr lang="nl-NL" sz="2223" dirty="0"/>
              <a:t> </a:t>
            </a:r>
          </a:p>
          <a:p>
            <a:endParaRPr lang="nl-NL" sz="2223" b="1" dirty="0">
              <a:solidFill>
                <a:srgbClr val="CB1E49"/>
              </a:solidFill>
              <a:ea typeface="Times New Roman" panose="02020603050405020304" pitchFamily="18" charset="0"/>
              <a:cs typeface="Times New Roman" panose="02020603050405020304" pitchFamily="18" charset="0"/>
            </a:endParaRPr>
          </a:p>
        </p:txBody>
      </p:sp>
      <p:grpSp>
        <p:nvGrpSpPr>
          <p:cNvPr id="3" name="Groep 2"/>
          <p:cNvGrpSpPr/>
          <p:nvPr/>
        </p:nvGrpSpPr>
        <p:grpSpPr>
          <a:xfrm>
            <a:off x="9770430" y="1336993"/>
            <a:ext cx="2350294" cy="4210526"/>
            <a:chOff x="9420390" y="2723360"/>
            <a:chExt cx="2350294" cy="4210526"/>
          </a:xfrm>
        </p:grpSpPr>
        <p:pic>
          <p:nvPicPr>
            <p:cNvPr id="24578"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0390" y="2723360"/>
              <a:ext cx="2350294" cy="421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9857267" y="4502588"/>
              <a:ext cx="1476192" cy="515870"/>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spTree>
    <p:extLst>
      <p:ext uri="{BB962C8B-B14F-4D97-AF65-F5344CB8AC3E}">
        <p14:creationId xmlns:p14="http://schemas.microsoft.com/office/powerpoint/2010/main" val="19760675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7549784" y="331623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12414" y="318134"/>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10" name="Rechthoek 9"/>
          <p:cNvSpPr/>
          <p:nvPr/>
        </p:nvSpPr>
        <p:spPr>
          <a:xfrm>
            <a:off x="692213" y="750141"/>
            <a:ext cx="9100481" cy="5824030"/>
          </a:xfrm>
          <a:prstGeom prst="rect">
            <a:avLst/>
          </a:prstGeom>
        </p:spPr>
        <p:txBody>
          <a:bodyPr wrap="square">
            <a:spAutoFit/>
          </a:bodyPr>
          <a:lstStyle/>
          <a:p>
            <a:r>
              <a:rPr lang="nl-NL" sz="2800" b="1" dirty="0">
                <a:solidFill>
                  <a:srgbClr val="CB1E49"/>
                </a:solidFill>
                <a:ea typeface="Times New Roman" panose="02020603050405020304" pitchFamily="18" charset="0"/>
                <a:cs typeface="Times New Roman" panose="02020603050405020304" pitchFamily="18" charset="0"/>
              </a:rPr>
              <a:t>De projectplanning als instrument voor de (tussen)evaluatie </a:t>
            </a:r>
          </a:p>
          <a:p>
            <a:endParaRPr lang="nl-NL" sz="2223" dirty="0" smtClean="0">
              <a:solidFill>
                <a:srgbClr val="CB1E49"/>
              </a:solidFill>
              <a:ea typeface="Times New Roman" panose="02020603050405020304" pitchFamily="18" charset="0"/>
              <a:cs typeface="Times New Roman" panose="02020603050405020304" pitchFamily="18" charset="0"/>
            </a:endParaRPr>
          </a:p>
          <a:p>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Resultaat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opgeleverd? </a:t>
            </a:r>
            <a:endPar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Dan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helpt de planning bij de evaluatie van je project.</a:t>
            </a:r>
          </a:p>
          <a:p>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De vele uitgevoerde taken en behaalde resultaten staan netjes op een rij.</a:t>
            </a:r>
          </a:p>
          <a:p>
            <a:endPar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Tip</a:t>
            </a:r>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neem de </a:t>
            </a:r>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(10%- /tussen-)evaluatie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van het project op in de planning. </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ea typeface="Times New Roman" panose="02020603050405020304" pitchFamily="18" charset="0"/>
                <a:cs typeface="Times New Roman" panose="02020603050405020304" pitchFamily="18" charset="0"/>
              </a:rPr>
              <a:t>Evalueren (tussentijds) met een planning helpt bij:</a:t>
            </a:r>
          </a:p>
          <a:p>
            <a:pPr marL="300038" indent="-300038">
              <a:buFont typeface="Arial" panose="020B0604020202020204" pitchFamily="34" charset="0"/>
              <a:buChar char="•"/>
            </a:pPr>
            <a:r>
              <a:rPr lang="nl-NL" sz="2000" dirty="0">
                <a:latin typeface="Trebuchet MS" panose="020B0603020202020204" pitchFamily="34" charset="0"/>
              </a:rPr>
              <a:t>Met trots terugkijken op wat is gepresteerd!</a:t>
            </a:r>
          </a:p>
          <a:p>
            <a:pPr marL="300038" indent="-300038">
              <a:buFont typeface="Arial" panose="020B0604020202020204" pitchFamily="34" charset="0"/>
              <a:buChar char="•"/>
            </a:pPr>
            <a:r>
              <a:rPr lang="nl-NL" sz="2000" dirty="0" smtClean="0">
                <a:latin typeface="Trebuchet MS" panose="020B0603020202020204" pitchFamily="34" charset="0"/>
              </a:rPr>
              <a:t>Tussentijds bijstellen van je planning. </a:t>
            </a:r>
          </a:p>
          <a:p>
            <a:pPr marL="300038" indent="-300038">
              <a:buFont typeface="Arial" panose="020B0604020202020204" pitchFamily="34" charset="0"/>
              <a:buChar char="•"/>
            </a:pPr>
            <a:r>
              <a:rPr lang="nl-NL" sz="2000" dirty="0" smtClean="0">
                <a:latin typeface="Trebuchet MS" panose="020B0603020202020204" pitchFamily="34" charset="0"/>
              </a:rPr>
              <a:t>Bij </a:t>
            </a:r>
            <a:r>
              <a:rPr lang="nl-NL" sz="2000" dirty="0">
                <a:latin typeface="Trebuchet MS" panose="020B0603020202020204" pitchFamily="34" charset="0"/>
              </a:rPr>
              <a:t>aanvang van het project hebben jullie een inschatting gemaakt van de benodigde capaciteit. Was deze inschatting goed? </a:t>
            </a:r>
            <a:r>
              <a:rPr lang="nl-NL" sz="2000" dirty="0" smtClean="0">
                <a:latin typeface="Trebuchet MS" panose="020B0603020202020204" pitchFamily="34" charset="0"/>
              </a:rPr>
              <a:t>Zou </a:t>
            </a:r>
            <a:r>
              <a:rPr lang="nl-NL" sz="2000" dirty="0">
                <a:latin typeface="Trebuchet MS" panose="020B0603020202020204" pitchFamily="34" charset="0"/>
              </a:rPr>
              <a:t>dit in het vervolg en/of een volgende keer </a:t>
            </a:r>
            <a:r>
              <a:rPr lang="nl-NL" sz="2000" dirty="0" smtClean="0">
                <a:latin typeface="Trebuchet MS" panose="020B0603020202020204" pitchFamily="34" charset="0"/>
              </a:rPr>
              <a:t>beter kunnen?</a:t>
            </a:r>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pPr marL="300038" indent="-300038">
              <a:buFont typeface="Arial" panose="020B0604020202020204" pitchFamily="34" charset="0"/>
              <a:buChar char="•"/>
            </a:pPr>
            <a:r>
              <a:rPr lang="nl-NL" sz="2000" dirty="0">
                <a:latin typeface="Trebuchet MS" panose="020B0603020202020204" pitchFamily="34" charset="0"/>
              </a:rPr>
              <a:t>Standaardiseren van doorlooptijden voor terugkerende taken en fases in volgende projecten (bijvoorbeeld aanbestedingstrajecten of processen voor besluitvorming). </a:t>
            </a:r>
          </a:p>
          <a:p>
            <a:endParaRPr lang="nl-NL" sz="2223" b="1" dirty="0">
              <a:solidFill>
                <a:srgbClr val="CB1E49"/>
              </a:solidFill>
              <a:ea typeface="Times New Roman" panose="02020603050405020304" pitchFamily="18" charset="0"/>
              <a:cs typeface="Times New Roman" panose="02020603050405020304" pitchFamily="18" charset="0"/>
            </a:endParaRPr>
          </a:p>
        </p:txBody>
      </p:sp>
      <p:grpSp>
        <p:nvGrpSpPr>
          <p:cNvPr id="2" name="Groep 1"/>
          <p:cNvGrpSpPr/>
          <p:nvPr/>
        </p:nvGrpSpPr>
        <p:grpSpPr>
          <a:xfrm>
            <a:off x="9857441" y="1235059"/>
            <a:ext cx="2350294" cy="4210526"/>
            <a:chOff x="9420390" y="2723360"/>
            <a:chExt cx="2350294" cy="4210526"/>
          </a:xfrm>
        </p:grpSpPr>
        <p:pic>
          <p:nvPicPr>
            <p:cNvPr id="24578"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0390" y="2723360"/>
              <a:ext cx="2350294" cy="421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hthoek 10"/>
            <p:cNvSpPr/>
            <p:nvPr/>
          </p:nvSpPr>
          <p:spPr>
            <a:xfrm>
              <a:off x="9857441" y="5963522"/>
              <a:ext cx="1476192" cy="515870"/>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spTree>
    <p:extLst>
      <p:ext uri="{BB962C8B-B14F-4D97-AF65-F5344CB8AC3E}">
        <p14:creationId xmlns:p14="http://schemas.microsoft.com/office/powerpoint/2010/main" val="39765936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jdelijke aanduiding voor tekst 2"/>
          <p:cNvSpPr>
            <a:spLocks noGrp="1"/>
          </p:cNvSpPr>
          <p:nvPr>
            <p:ph type="body" sz="quarter" idx="14"/>
          </p:nvPr>
        </p:nvSpPr>
        <p:spPr>
          <a:xfrm>
            <a:off x="-1" y="1188710"/>
            <a:ext cx="7965904" cy="7202567"/>
          </a:xfrm>
        </p:spPr>
        <p:txBody>
          <a:bodyPr/>
          <a:lstStyle/>
          <a:p>
            <a:r>
              <a:rPr lang="en-GB" dirty="0" smtClean="0"/>
              <a:t>“</a:t>
            </a:r>
            <a:endParaRPr lang="en-GB" dirty="0"/>
          </a:p>
        </p:txBody>
      </p:sp>
      <p:sp>
        <p:nvSpPr>
          <p:cNvPr id="5" name="Tijdelijke aanduiding voor tekst 4"/>
          <p:cNvSpPr>
            <a:spLocks noGrp="1"/>
          </p:cNvSpPr>
          <p:nvPr>
            <p:ph type="body" sz="quarter" idx="13"/>
          </p:nvPr>
        </p:nvSpPr>
        <p:spPr>
          <a:xfrm>
            <a:off x="2143124" y="4106799"/>
            <a:ext cx="5832582" cy="4651507"/>
          </a:xfrm>
        </p:spPr>
        <p:txBody>
          <a:bodyPr>
            <a:normAutofit fontScale="85000" lnSpcReduction="20000"/>
          </a:bodyPr>
          <a:lstStyle/>
          <a:p>
            <a:r>
              <a:rPr lang="en-US" sz="2415" b="0" dirty="0" err="1" smtClean="0"/>
              <a:t>Kernteam</a:t>
            </a:r>
            <a:r>
              <a:rPr lang="en-US" sz="2415" b="0" dirty="0" smtClean="0"/>
              <a:t> PPM </a:t>
            </a:r>
            <a:endParaRPr lang="en-US" sz="2415" b="0" dirty="0"/>
          </a:p>
          <a:p>
            <a:endParaRPr lang="en-US" sz="2415" b="0" dirty="0"/>
          </a:p>
          <a:p>
            <a:endParaRPr lang="en-US" sz="2415" b="0" dirty="0"/>
          </a:p>
          <a:p>
            <a:endParaRPr lang="en-US" sz="2415" b="0" dirty="0"/>
          </a:p>
          <a:p>
            <a:r>
              <a:rPr lang="en-US" sz="2415" b="0" dirty="0"/>
              <a:t>projectmatigwerken@lansingerland.nl</a:t>
            </a:r>
          </a:p>
          <a:p>
            <a:endParaRPr lang="en-US" sz="2415" b="0" dirty="0"/>
          </a:p>
          <a:p>
            <a:endParaRPr lang="en-US" sz="2415" b="0" dirty="0"/>
          </a:p>
          <a:p>
            <a:r>
              <a:rPr lang="en-US" sz="2415" b="0" dirty="0"/>
              <a:t>@WORK pagina:</a:t>
            </a:r>
          </a:p>
          <a:p>
            <a:r>
              <a:rPr lang="en-US" sz="2415" b="0" dirty="0"/>
              <a:t>Professionalisering Projectmatig werken</a:t>
            </a:r>
          </a:p>
          <a:p>
            <a:endParaRPr lang="en-US" sz="1890" b="0" dirty="0"/>
          </a:p>
          <a:p>
            <a:endParaRPr lang="en-US" sz="1890" b="0" dirty="0"/>
          </a:p>
          <a:p>
            <a:r>
              <a:rPr lang="en-US" sz="1890" b="0" dirty="0"/>
              <a:t/>
            </a:r>
            <a:br>
              <a:rPr lang="en-US" sz="1890" b="0" dirty="0"/>
            </a:br>
            <a:endParaRPr lang="en-US" sz="1890" b="0" dirty="0"/>
          </a:p>
          <a:p>
            <a:endParaRPr lang="en-US" sz="1890" b="0" dirty="0"/>
          </a:p>
          <a:p>
            <a:endParaRPr lang="en-GB" sz="1890" dirty="0"/>
          </a:p>
        </p:txBody>
      </p:sp>
      <p:sp>
        <p:nvSpPr>
          <p:cNvPr id="6" name="Tijdelijke aanduiding voor tekst 5"/>
          <p:cNvSpPr>
            <a:spLocks noGrp="1"/>
          </p:cNvSpPr>
          <p:nvPr>
            <p:ph type="body" sz="quarter" idx="15"/>
          </p:nvPr>
        </p:nvSpPr>
        <p:spPr/>
        <p:txBody>
          <a:bodyPr/>
          <a:lstStyle/>
          <a:p>
            <a:r>
              <a:rPr lang="en-GB" dirty="0" smtClean="0"/>
              <a:t>Contact</a:t>
            </a:r>
            <a:endParaRPr lang="en-GB" dirty="0"/>
          </a:p>
        </p:txBody>
      </p:sp>
      <p:grpSp>
        <p:nvGrpSpPr>
          <p:cNvPr id="9" name="Group 99">
            <a:extLst>
              <a:ext uri="{FF2B5EF4-FFF2-40B4-BE49-F238E27FC236}">
                <a16:creationId xmlns:a16="http://schemas.microsoft.com/office/drawing/2014/main" id="{E7448A07-5B15-4CA7-8025-472442E8BE97}"/>
              </a:ext>
            </a:extLst>
          </p:cNvPr>
          <p:cNvGrpSpPr/>
          <p:nvPr/>
        </p:nvGrpSpPr>
        <p:grpSpPr>
          <a:xfrm>
            <a:off x="1452745" y="5664008"/>
            <a:ext cx="384207" cy="560063"/>
            <a:chOff x="5429367" y="4908078"/>
            <a:chExt cx="319088" cy="465138"/>
          </a:xfrm>
          <a:solidFill>
            <a:schemeClr val="accent1"/>
          </a:solidFill>
        </p:grpSpPr>
        <p:sp>
          <p:nvSpPr>
            <p:cNvPr id="10" name="AutoShape 97">
              <a:extLst>
                <a:ext uri="{FF2B5EF4-FFF2-40B4-BE49-F238E27FC236}">
                  <a16:creationId xmlns:a16="http://schemas.microsoft.com/office/drawing/2014/main" id="{7AACDD37-766E-4F9E-B9C4-C25BA648622A}"/>
                </a:ext>
              </a:extLst>
            </p:cNvPr>
            <p:cNvSpPr>
              <a:spLocks/>
            </p:cNvSpPr>
            <p:nvPr/>
          </p:nvSpPr>
          <p:spPr bwMode="auto">
            <a:xfrm>
              <a:off x="5429367" y="4908078"/>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6" y="3374"/>
                  </a:moveTo>
                  <a:lnTo>
                    <a:pt x="1963" y="3375"/>
                  </a:lnTo>
                  <a:lnTo>
                    <a:pt x="1963" y="2025"/>
                  </a:lnTo>
                  <a:cubicBezTo>
                    <a:pt x="1963" y="1653"/>
                    <a:pt x="2402" y="1350"/>
                    <a:pt x="2945" y="1350"/>
                  </a:cubicBezTo>
                  <a:lnTo>
                    <a:pt x="18654" y="1349"/>
                  </a:lnTo>
                  <a:cubicBezTo>
                    <a:pt x="19195" y="1349"/>
                    <a:pt x="19636" y="1652"/>
                    <a:pt x="19636" y="2024"/>
                  </a:cubicBezTo>
                  <a:cubicBezTo>
                    <a:pt x="19636" y="2024"/>
                    <a:pt x="19636" y="3374"/>
                    <a:pt x="19636" y="3374"/>
                  </a:cubicBezTo>
                  <a:close/>
                  <a:moveTo>
                    <a:pt x="19636" y="17546"/>
                  </a:moveTo>
                  <a:lnTo>
                    <a:pt x="1963" y="17547"/>
                  </a:lnTo>
                  <a:lnTo>
                    <a:pt x="1963" y="4050"/>
                  </a:lnTo>
                  <a:lnTo>
                    <a:pt x="19636" y="4049"/>
                  </a:lnTo>
                  <a:cubicBezTo>
                    <a:pt x="19636" y="4049"/>
                    <a:pt x="19636" y="17546"/>
                    <a:pt x="19636" y="17546"/>
                  </a:cubicBezTo>
                  <a:close/>
                  <a:moveTo>
                    <a:pt x="19636" y="19574"/>
                  </a:moveTo>
                  <a:cubicBezTo>
                    <a:pt x="19636" y="19946"/>
                    <a:pt x="19195" y="20249"/>
                    <a:pt x="18654" y="20249"/>
                  </a:cubicBezTo>
                  <a:lnTo>
                    <a:pt x="2945" y="20250"/>
                  </a:lnTo>
                  <a:cubicBezTo>
                    <a:pt x="2402" y="20250"/>
                    <a:pt x="1963" y="19947"/>
                    <a:pt x="1963" y="19575"/>
                  </a:cubicBezTo>
                  <a:lnTo>
                    <a:pt x="1963" y="18222"/>
                  </a:lnTo>
                  <a:lnTo>
                    <a:pt x="19636" y="18221"/>
                  </a:lnTo>
                  <a:cubicBezTo>
                    <a:pt x="19636" y="18221"/>
                    <a:pt x="19636" y="19574"/>
                    <a:pt x="19636" y="19574"/>
                  </a:cubicBezTo>
                  <a:close/>
                  <a:moveTo>
                    <a:pt x="18654" y="0"/>
                  </a:moveTo>
                  <a:lnTo>
                    <a:pt x="2945" y="0"/>
                  </a:lnTo>
                  <a:cubicBezTo>
                    <a:pt x="1317" y="0"/>
                    <a:pt x="0" y="907"/>
                    <a:pt x="0" y="2025"/>
                  </a:cubicBezTo>
                  <a:lnTo>
                    <a:pt x="0" y="19575"/>
                  </a:lnTo>
                  <a:cubicBezTo>
                    <a:pt x="0" y="20693"/>
                    <a:pt x="1317" y="21600"/>
                    <a:pt x="2945" y="21600"/>
                  </a:cubicBezTo>
                  <a:lnTo>
                    <a:pt x="18654" y="21599"/>
                  </a:lnTo>
                  <a:cubicBezTo>
                    <a:pt x="20280" y="21599"/>
                    <a:pt x="21600" y="20693"/>
                    <a:pt x="21600" y="19574"/>
                  </a:cubicBezTo>
                  <a:lnTo>
                    <a:pt x="21600" y="2024"/>
                  </a:lnTo>
                  <a:cubicBezTo>
                    <a:pt x="21600" y="906"/>
                    <a:pt x="20280" y="0"/>
                    <a:pt x="18654"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20003" tIns="20003" rIns="20003" bIns="20003" anchor="ctr"/>
            <a:lstStyle/>
            <a:p>
              <a:pPr algn="ctr" defTabSz="240030" fontAlgn="base" hangingPunct="0">
                <a:spcBef>
                  <a:spcPct val="0"/>
                </a:spcBef>
                <a:spcAft>
                  <a:spcPct val="0"/>
                </a:spcAft>
              </a:pPr>
              <a:endParaRPr lang="en-US" sz="1575" dirty="0">
                <a:solidFill>
                  <a:srgbClr val="FFFFFF"/>
                </a:solidFill>
                <a:effectLst>
                  <a:outerShdw blurRad="38100" dist="38100" dir="2700000" algn="tl">
                    <a:srgbClr val="000000"/>
                  </a:outerShdw>
                </a:effectLst>
                <a:latin typeface="Gill Sans" charset="0"/>
                <a:sym typeface="Gill Sans" charset="0"/>
              </a:endParaRPr>
            </a:p>
          </p:txBody>
        </p:sp>
        <p:sp>
          <p:nvSpPr>
            <p:cNvPr id="11" name="AutoShape 98">
              <a:extLst>
                <a:ext uri="{FF2B5EF4-FFF2-40B4-BE49-F238E27FC236}">
                  <a16:creationId xmlns:a16="http://schemas.microsoft.com/office/drawing/2014/main" id="{B278DA4D-02D8-480B-896C-506573B0F3F6}"/>
                </a:ext>
              </a:extLst>
            </p:cNvPr>
            <p:cNvSpPr>
              <a:spLocks/>
            </p:cNvSpPr>
            <p:nvPr/>
          </p:nvSpPr>
          <p:spPr bwMode="auto">
            <a:xfrm>
              <a:off x="5559542" y="4951734"/>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58"/>
                    <a:pt x="20387" y="21599"/>
                    <a:pt x="18899" y="21599"/>
                  </a:cubicBezTo>
                  <a:lnTo>
                    <a:pt x="2699" y="21599"/>
                  </a:lnTo>
                  <a:cubicBezTo>
                    <a:pt x="1202" y="21599"/>
                    <a:pt x="0" y="16758"/>
                    <a:pt x="0" y="10800"/>
                  </a:cubicBezTo>
                  <a:cubicBezTo>
                    <a:pt x="0" y="4841"/>
                    <a:pt x="1202" y="0"/>
                    <a:pt x="2699" y="0"/>
                  </a:cubicBezTo>
                  <a:lnTo>
                    <a:pt x="18899" y="0"/>
                  </a:lnTo>
                  <a:cubicBezTo>
                    <a:pt x="20387" y="0"/>
                    <a:pt x="21600" y="4841"/>
                    <a:pt x="21600" y="1080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20003" tIns="20003" rIns="20003" bIns="20003" anchor="ctr"/>
            <a:lstStyle/>
            <a:p>
              <a:pPr algn="ctr" defTabSz="240030" fontAlgn="base" hangingPunct="0">
                <a:spcBef>
                  <a:spcPct val="0"/>
                </a:spcBef>
                <a:spcAft>
                  <a:spcPct val="0"/>
                </a:spcAft>
              </a:pPr>
              <a:endParaRPr lang="en-US" sz="1575" dirty="0">
                <a:solidFill>
                  <a:srgbClr val="FFFFFF"/>
                </a:solidFill>
                <a:effectLst>
                  <a:outerShdw blurRad="38100" dist="38100" dir="2700000" algn="tl">
                    <a:srgbClr val="000000"/>
                  </a:outerShdw>
                </a:effectLst>
                <a:latin typeface="Gill Sans" charset="0"/>
                <a:sym typeface="Gill Sans" charset="0"/>
              </a:endParaRPr>
            </a:p>
          </p:txBody>
        </p:sp>
        <p:sp>
          <p:nvSpPr>
            <p:cNvPr id="12" name="AutoShape 99">
              <a:extLst>
                <a:ext uri="{FF2B5EF4-FFF2-40B4-BE49-F238E27FC236}">
                  <a16:creationId xmlns:a16="http://schemas.microsoft.com/office/drawing/2014/main" id="{5EE11D6A-B395-4190-9BEA-FA9511818766}"/>
                </a:ext>
              </a:extLst>
            </p:cNvPr>
            <p:cNvSpPr>
              <a:spLocks/>
            </p:cNvSpPr>
            <p:nvPr/>
          </p:nvSpPr>
          <p:spPr bwMode="auto">
            <a:xfrm>
              <a:off x="5574623" y="5315272"/>
              <a:ext cx="285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69"/>
                    <a:pt x="19174" y="21599"/>
                    <a:pt x="16199" y="21599"/>
                  </a:cubicBezTo>
                  <a:lnTo>
                    <a:pt x="5399" y="21599"/>
                  </a:lnTo>
                  <a:cubicBezTo>
                    <a:pt x="2404" y="21599"/>
                    <a:pt x="0" y="16769"/>
                    <a:pt x="0" y="10800"/>
                  </a:cubicBezTo>
                  <a:cubicBezTo>
                    <a:pt x="0" y="4830"/>
                    <a:pt x="2404" y="0"/>
                    <a:pt x="5399" y="0"/>
                  </a:cubicBezTo>
                  <a:lnTo>
                    <a:pt x="16199" y="0"/>
                  </a:lnTo>
                  <a:cubicBezTo>
                    <a:pt x="19174" y="0"/>
                    <a:pt x="21600" y="4830"/>
                    <a:pt x="21600" y="1080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20003" tIns="20003" rIns="20003" bIns="20003" anchor="ctr"/>
            <a:lstStyle/>
            <a:p>
              <a:pPr algn="ctr" defTabSz="240030" fontAlgn="base" hangingPunct="0">
                <a:spcBef>
                  <a:spcPct val="0"/>
                </a:spcBef>
                <a:spcAft>
                  <a:spcPct val="0"/>
                </a:spcAft>
              </a:pPr>
              <a:endParaRPr lang="en-US" sz="1575" dirty="0">
                <a:solidFill>
                  <a:srgbClr val="FFFFFF"/>
                </a:solidFill>
                <a:effectLst>
                  <a:outerShdw blurRad="38100" dist="38100" dir="2700000" algn="tl">
                    <a:srgbClr val="000000"/>
                  </a:outerShdw>
                </a:effectLst>
                <a:latin typeface="Gill Sans" charset="0"/>
                <a:sym typeface="Gill Sans" charset="0"/>
              </a:endParaRPr>
            </a:p>
          </p:txBody>
        </p:sp>
      </p:grpSp>
      <p:cxnSp>
        <p:nvCxnSpPr>
          <p:cNvPr id="19" name="Straight Connector 22">
            <a:extLst>
              <a:ext uri="{FF2B5EF4-FFF2-40B4-BE49-F238E27FC236}">
                <a16:creationId xmlns:a16="http://schemas.microsoft.com/office/drawing/2014/main" id="{FCDE97C4-883F-49A4-9CC2-5B73D1E62AEB}"/>
              </a:ext>
            </a:extLst>
          </p:cNvPr>
          <p:cNvCxnSpPr/>
          <p:nvPr/>
        </p:nvCxnSpPr>
        <p:spPr>
          <a:xfrm flipH="1">
            <a:off x="2055683" y="4207886"/>
            <a:ext cx="8715" cy="485788"/>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2">
            <a:extLst>
              <a:ext uri="{FF2B5EF4-FFF2-40B4-BE49-F238E27FC236}">
                <a16:creationId xmlns:a16="http://schemas.microsoft.com/office/drawing/2014/main" id="{FCDE97C4-883F-49A4-9CC2-5B73D1E62AEB}"/>
              </a:ext>
            </a:extLst>
          </p:cNvPr>
          <p:cNvCxnSpPr/>
          <p:nvPr/>
        </p:nvCxnSpPr>
        <p:spPr>
          <a:xfrm flipH="1">
            <a:off x="2046773" y="5701147"/>
            <a:ext cx="8715" cy="485788"/>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Freeform 70">
            <a:extLst>
              <a:ext uri="{FF2B5EF4-FFF2-40B4-BE49-F238E27FC236}">
                <a16:creationId xmlns:a16="http://schemas.microsoft.com/office/drawing/2014/main" id="{D5C2719A-A705-446A-9A2E-146713B14C26}"/>
              </a:ext>
            </a:extLst>
          </p:cNvPr>
          <p:cNvSpPr>
            <a:spLocks noEditPoints="1"/>
          </p:cNvSpPr>
          <p:nvPr/>
        </p:nvSpPr>
        <p:spPr bwMode="auto">
          <a:xfrm>
            <a:off x="1399817" y="4196581"/>
            <a:ext cx="490061" cy="508396"/>
          </a:xfrm>
          <a:custGeom>
            <a:avLst/>
            <a:gdLst>
              <a:gd name="T0" fmla="*/ 1097 w 1181"/>
              <a:gd name="T1" fmla="*/ 849 h 1181"/>
              <a:gd name="T2" fmla="*/ 912 w 1181"/>
              <a:gd name="T3" fmla="*/ 738 h 1181"/>
              <a:gd name="T4" fmla="*/ 770 w 1181"/>
              <a:gd name="T5" fmla="*/ 659 h 1181"/>
              <a:gd name="T6" fmla="*/ 894 w 1181"/>
              <a:gd name="T7" fmla="*/ 358 h 1181"/>
              <a:gd name="T8" fmla="*/ 858 w 1181"/>
              <a:gd name="T9" fmla="*/ 142 h 1181"/>
              <a:gd name="T10" fmla="*/ 591 w 1181"/>
              <a:gd name="T11" fmla="*/ 0 h 1181"/>
              <a:gd name="T12" fmla="*/ 323 w 1181"/>
              <a:gd name="T13" fmla="*/ 142 h 1181"/>
              <a:gd name="T14" fmla="*/ 287 w 1181"/>
              <a:gd name="T15" fmla="*/ 358 h 1181"/>
              <a:gd name="T16" fmla="*/ 411 w 1181"/>
              <a:gd name="T17" fmla="*/ 659 h 1181"/>
              <a:gd name="T18" fmla="*/ 269 w 1181"/>
              <a:gd name="T19" fmla="*/ 738 h 1181"/>
              <a:gd name="T20" fmla="*/ 84 w 1181"/>
              <a:gd name="T21" fmla="*/ 849 h 1181"/>
              <a:gd name="T22" fmla="*/ 0 w 1181"/>
              <a:gd name="T23" fmla="*/ 1081 h 1181"/>
              <a:gd name="T24" fmla="*/ 28 w 1181"/>
              <a:gd name="T25" fmla="*/ 1152 h 1181"/>
              <a:gd name="T26" fmla="*/ 98 w 1181"/>
              <a:gd name="T27" fmla="*/ 1181 h 1181"/>
              <a:gd name="T28" fmla="*/ 1083 w 1181"/>
              <a:gd name="T29" fmla="*/ 1181 h 1181"/>
              <a:gd name="T30" fmla="*/ 1153 w 1181"/>
              <a:gd name="T31" fmla="*/ 1152 h 1181"/>
              <a:gd name="T32" fmla="*/ 1181 w 1181"/>
              <a:gd name="T33" fmla="*/ 1081 h 1181"/>
              <a:gd name="T34" fmla="*/ 1097 w 1181"/>
              <a:gd name="T35" fmla="*/ 849 h 1181"/>
              <a:gd name="T36" fmla="*/ 1100 w 1181"/>
              <a:gd name="T37" fmla="*/ 1100 h 1181"/>
              <a:gd name="T38" fmla="*/ 1083 w 1181"/>
              <a:gd name="T39" fmla="*/ 1107 h 1181"/>
              <a:gd name="T40" fmla="*/ 98 w 1181"/>
              <a:gd name="T41" fmla="*/ 1107 h 1181"/>
              <a:gd name="T42" fmla="*/ 81 w 1181"/>
              <a:gd name="T43" fmla="*/ 1100 h 1181"/>
              <a:gd name="T44" fmla="*/ 74 w 1181"/>
              <a:gd name="T45" fmla="*/ 1082 h 1181"/>
              <a:gd name="T46" fmla="*/ 136 w 1181"/>
              <a:gd name="T47" fmla="*/ 901 h 1181"/>
              <a:gd name="T48" fmla="*/ 302 w 1181"/>
              <a:gd name="T49" fmla="*/ 804 h 1181"/>
              <a:gd name="T50" fmla="*/ 462 w 1181"/>
              <a:gd name="T51" fmla="*/ 712 h 1181"/>
              <a:gd name="T52" fmla="*/ 511 w 1181"/>
              <a:gd name="T53" fmla="*/ 665 h 1181"/>
              <a:gd name="T54" fmla="*/ 468 w 1181"/>
              <a:gd name="T55" fmla="*/ 612 h 1181"/>
              <a:gd name="T56" fmla="*/ 361 w 1181"/>
              <a:gd name="T57" fmla="*/ 358 h 1181"/>
              <a:gd name="T58" fmla="*/ 389 w 1181"/>
              <a:gd name="T59" fmla="*/ 175 h 1181"/>
              <a:gd name="T60" fmla="*/ 591 w 1181"/>
              <a:gd name="T61" fmla="*/ 74 h 1181"/>
              <a:gd name="T62" fmla="*/ 792 w 1181"/>
              <a:gd name="T63" fmla="*/ 175 h 1181"/>
              <a:gd name="T64" fmla="*/ 820 w 1181"/>
              <a:gd name="T65" fmla="*/ 358 h 1181"/>
              <a:gd name="T66" fmla="*/ 713 w 1181"/>
              <a:gd name="T67" fmla="*/ 612 h 1181"/>
              <a:gd name="T68" fmla="*/ 670 w 1181"/>
              <a:gd name="T69" fmla="*/ 665 h 1181"/>
              <a:gd name="T70" fmla="*/ 719 w 1181"/>
              <a:gd name="T71" fmla="*/ 712 h 1181"/>
              <a:gd name="T72" fmla="*/ 879 w 1181"/>
              <a:gd name="T73" fmla="*/ 804 h 1181"/>
              <a:gd name="T74" fmla="*/ 1045 w 1181"/>
              <a:gd name="T75" fmla="*/ 901 h 1181"/>
              <a:gd name="T76" fmla="*/ 1107 w 1181"/>
              <a:gd name="T77" fmla="*/ 1082 h 1181"/>
              <a:gd name="T78" fmla="*/ 1100 w 1181"/>
              <a:gd name="T79" fmla="*/ 1100 h 1181"/>
              <a:gd name="T80" fmla="*/ 1100 w 1181"/>
              <a:gd name="T81" fmla="*/ 1100 h 1181"/>
              <a:gd name="T82" fmla="*/ 1100 w 1181"/>
              <a:gd name="T83" fmla="*/ 1100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81" h="1181">
                <a:moveTo>
                  <a:pt x="1097" y="849"/>
                </a:moveTo>
                <a:cubicBezTo>
                  <a:pt x="1063" y="814"/>
                  <a:pt x="1004" y="784"/>
                  <a:pt x="912" y="738"/>
                </a:cubicBezTo>
                <a:cubicBezTo>
                  <a:pt x="866" y="715"/>
                  <a:pt x="789" y="676"/>
                  <a:pt x="770" y="659"/>
                </a:cubicBezTo>
                <a:cubicBezTo>
                  <a:pt x="848" y="562"/>
                  <a:pt x="894" y="454"/>
                  <a:pt x="894" y="358"/>
                </a:cubicBezTo>
                <a:cubicBezTo>
                  <a:pt x="894" y="294"/>
                  <a:pt x="894" y="213"/>
                  <a:pt x="858" y="142"/>
                </a:cubicBezTo>
                <a:cubicBezTo>
                  <a:pt x="825" y="77"/>
                  <a:pt x="752" y="0"/>
                  <a:pt x="591" y="0"/>
                </a:cubicBezTo>
                <a:cubicBezTo>
                  <a:pt x="429" y="0"/>
                  <a:pt x="356" y="77"/>
                  <a:pt x="323" y="142"/>
                </a:cubicBezTo>
                <a:cubicBezTo>
                  <a:pt x="287" y="213"/>
                  <a:pt x="287" y="294"/>
                  <a:pt x="287" y="358"/>
                </a:cubicBezTo>
                <a:cubicBezTo>
                  <a:pt x="287" y="454"/>
                  <a:pt x="332" y="562"/>
                  <a:pt x="411" y="659"/>
                </a:cubicBezTo>
                <a:cubicBezTo>
                  <a:pt x="392" y="676"/>
                  <a:pt x="315" y="715"/>
                  <a:pt x="269" y="738"/>
                </a:cubicBezTo>
                <a:cubicBezTo>
                  <a:pt x="177" y="784"/>
                  <a:pt x="118" y="814"/>
                  <a:pt x="84" y="849"/>
                </a:cubicBezTo>
                <a:cubicBezTo>
                  <a:pt x="6" y="926"/>
                  <a:pt x="0" y="1056"/>
                  <a:pt x="0" y="1081"/>
                </a:cubicBezTo>
                <a:cubicBezTo>
                  <a:pt x="0" y="1108"/>
                  <a:pt x="10" y="1133"/>
                  <a:pt x="28" y="1152"/>
                </a:cubicBezTo>
                <a:cubicBezTo>
                  <a:pt x="47" y="1171"/>
                  <a:pt x="72" y="1181"/>
                  <a:pt x="98" y="1181"/>
                </a:cubicBezTo>
                <a:cubicBezTo>
                  <a:pt x="1083" y="1181"/>
                  <a:pt x="1083" y="1181"/>
                  <a:pt x="1083" y="1181"/>
                </a:cubicBezTo>
                <a:cubicBezTo>
                  <a:pt x="1109" y="1181"/>
                  <a:pt x="1134" y="1171"/>
                  <a:pt x="1153" y="1152"/>
                </a:cubicBezTo>
                <a:cubicBezTo>
                  <a:pt x="1171" y="1133"/>
                  <a:pt x="1181" y="1108"/>
                  <a:pt x="1181" y="1081"/>
                </a:cubicBezTo>
                <a:cubicBezTo>
                  <a:pt x="1181" y="1056"/>
                  <a:pt x="1175" y="926"/>
                  <a:pt x="1097" y="849"/>
                </a:cubicBezTo>
                <a:close/>
                <a:moveTo>
                  <a:pt x="1100" y="1100"/>
                </a:moveTo>
                <a:cubicBezTo>
                  <a:pt x="1095" y="1105"/>
                  <a:pt x="1089" y="1107"/>
                  <a:pt x="1083" y="1107"/>
                </a:cubicBezTo>
                <a:cubicBezTo>
                  <a:pt x="98" y="1107"/>
                  <a:pt x="98" y="1107"/>
                  <a:pt x="98" y="1107"/>
                </a:cubicBezTo>
                <a:cubicBezTo>
                  <a:pt x="92" y="1107"/>
                  <a:pt x="86" y="1105"/>
                  <a:pt x="81" y="1100"/>
                </a:cubicBezTo>
                <a:cubicBezTo>
                  <a:pt x="76" y="1095"/>
                  <a:pt x="74" y="1089"/>
                  <a:pt x="74" y="1082"/>
                </a:cubicBezTo>
                <a:cubicBezTo>
                  <a:pt x="74" y="1070"/>
                  <a:pt x="77" y="960"/>
                  <a:pt x="136" y="901"/>
                </a:cubicBezTo>
                <a:cubicBezTo>
                  <a:pt x="163" y="874"/>
                  <a:pt x="219" y="845"/>
                  <a:pt x="302" y="804"/>
                </a:cubicBezTo>
                <a:cubicBezTo>
                  <a:pt x="390" y="760"/>
                  <a:pt x="439" y="733"/>
                  <a:pt x="462" y="712"/>
                </a:cubicBezTo>
                <a:cubicBezTo>
                  <a:pt x="511" y="665"/>
                  <a:pt x="511" y="665"/>
                  <a:pt x="511" y="665"/>
                </a:cubicBezTo>
                <a:cubicBezTo>
                  <a:pt x="468" y="612"/>
                  <a:pt x="468" y="612"/>
                  <a:pt x="468" y="612"/>
                </a:cubicBezTo>
                <a:cubicBezTo>
                  <a:pt x="400" y="528"/>
                  <a:pt x="361" y="436"/>
                  <a:pt x="361" y="358"/>
                </a:cubicBezTo>
                <a:cubicBezTo>
                  <a:pt x="361" y="299"/>
                  <a:pt x="361" y="231"/>
                  <a:pt x="389" y="175"/>
                </a:cubicBezTo>
                <a:cubicBezTo>
                  <a:pt x="423" y="108"/>
                  <a:pt x="491" y="74"/>
                  <a:pt x="591" y="74"/>
                </a:cubicBezTo>
                <a:cubicBezTo>
                  <a:pt x="690" y="74"/>
                  <a:pt x="758" y="108"/>
                  <a:pt x="792" y="175"/>
                </a:cubicBezTo>
                <a:cubicBezTo>
                  <a:pt x="820" y="231"/>
                  <a:pt x="820" y="299"/>
                  <a:pt x="820" y="358"/>
                </a:cubicBezTo>
                <a:cubicBezTo>
                  <a:pt x="820" y="436"/>
                  <a:pt x="781" y="528"/>
                  <a:pt x="713" y="612"/>
                </a:cubicBezTo>
                <a:cubicBezTo>
                  <a:pt x="670" y="665"/>
                  <a:pt x="670" y="665"/>
                  <a:pt x="670" y="665"/>
                </a:cubicBezTo>
                <a:cubicBezTo>
                  <a:pt x="719" y="712"/>
                  <a:pt x="719" y="712"/>
                  <a:pt x="719" y="712"/>
                </a:cubicBezTo>
                <a:cubicBezTo>
                  <a:pt x="742" y="733"/>
                  <a:pt x="791" y="760"/>
                  <a:pt x="879" y="804"/>
                </a:cubicBezTo>
                <a:cubicBezTo>
                  <a:pt x="962" y="845"/>
                  <a:pt x="1018" y="874"/>
                  <a:pt x="1045" y="901"/>
                </a:cubicBezTo>
                <a:cubicBezTo>
                  <a:pt x="1093" y="949"/>
                  <a:pt x="1106" y="1037"/>
                  <a:pt x="1107" y="1082"/>
                </a:cubicBezTo>
                <a:cubicBezTo>
                  <a:pt x="1107" y="1089"/>
                  <a:pt x="1105" y="1095"/>
                  <a:pt x="1100" y="1100"/>
                </a:cubicBezTo>
                <a:close/>
                <a:moveTo>
                  <a:pt x="1100" y="1100"/>
                </a:moveTo>
                <a:cubicBezTo>
                  <a:pt x="1100" y="1100"/>
                  <a:pt x="1100" y="1100"/>
                  <a:pt x="1100" y="1100"/>
                </a:cubicBezTo>
              </a:path>
            </a:pathLst>
          </a:custGeom>
          <a:solidFill>
            <a:schemeClr val="accent1"/>
          </a:solidFill>
          <a:ln>
            <a:solidFill>
              <a:schemeClr val="accent1"/>
            </a:solidFill>
          </a:ln>
        </p:spPr>
        <p:txBody>
          <a:bodyPr vert="horz" wrap="square" lIns="96012" tIns="48006" rIns="96012" bIns="48006" numCol="1" anchor="t" anchorCtr="0" compatLnSpc="1">
            <a:prstTxWarp prst="textNoShape">
              <a:avLst/>
            </a:prstTxWarp>
          </a:bodyPr>
          <a:lstStyle/>
          <a:p>
            <a:endParaRPr lang="nl-NL" sz="2223"/>
          </a:p>
        </p:txBody>
      </p:sp>
    </p:spTree>
    <p:extLst>
      <p:ext uri="{BB962C8B-B14F-4D97-AF65-F5344CB8AC3E}">
        <p14:creationId xmlns:p14="http://schemas.microsoft.com/office/powerpoint/2010/main" val="1900503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9" name="Rechthoek 8"/>
          <p:cNvSpPr/>
          <p:nvPr/>
        </p:nvSpPr>
        <p:spPr>
          <a:xfrm>
            <a:off x="744591" y="915415"/>
            <a:ext cx="9096634" cy="8251939"/>
          </a:xfrm>
          <a:prstGeom prst="rect">
            <a:avLst/>
          </a:prstGeom>
        </p:spPr>
        <p:txBody>
          <a:bodyPr wrap="square">
            <a:spAutoFit/>
          </a:bodyPr>
          <a:lstStyle/>
          <a:p>
            <a:r>
              <a:rPr lang="nl-NL" sz="28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De korte variant… doe de check!</a:t>
            </a:r>
            <a:endParaRPr lang="nl-NL" sz="28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a:latin typeface="Trebuchet MS" panose="020B0603020202020204" pitchFamily="34" charset="0"/>
            </a:endParaRPr>
          </a:p>
          <a:p>
            <a:r>
              <a:rPr lang="nl-NL" sz="2000" dirty="0" smtClean="0">
                <a:solidFill>
                  <a:srgbClr val="CB1E49"/>
                </a:solidFill>
                <a:latin typeface="Trebuchet MS" panose="020B0603020202020204" pitchFamily="34" charset="0"/>
              </a:rPr>
              <a:t>Ben je op zoek naar een overzichtelijk sjabloon waarin je direct activiteiten uit kunt zetten in de tijd? </a:t>
            </a:r>
          </a:p>
          <a:p>
            <a:r>
              <a:rPr lang="nl-NL" sz="2000" dirty="0" smtClean="0">
                <a:solidFill>
                  <a:srgbClr val="CB1E49"/>
                </a:solidFill>
                <a:latin typeface="Trebuchet MS" panose="020B0603020202020204" pitchFamily="34" charset="0"/>
              </a:rPr>
              <a:t>Dan is dat er in </a:t>
            </a:r>
            <a:r>
              <a:rPr lang="nl-NL" sz="2000" dirty="0" err="1" smtClean="0">
                <a:solidFill>
                  <a:srgbClr val="CB1E49"/>
                </a:solidFill>
                <a:latin typeface="Trebuchet MS" panose="020B0603020202020204" pitchFamily="34" charset="0"/>
              </a:rPr>
              <a:t>excel</a:t>
            </a:r>
            <a:r>
              <a:rPr lang="nl-NL" sz="2000" dirty="0" smtClean="0">
                <a:solidFill>
                  <a:srgbClr val="CB1E49"/>
                </a:solidFill>
                <a:latin typeface="Trebuchet MS" panose="020B0603020202020204" pitchFamily="34" charset="0"/>
              </a:rPr>
              <a:t>, zie ‘Invulsjabloon </a:t>
            </a:r>
            <a:r>
              <a:rPr lang="nl-NL" sz="2000" dirty="0" smtClean="0">
                <a:solidFill>
                  <a:srgbClr val="CB1E49"/>
                </a:solidFill>
                <a:latin typeface="Trebuchet MS" panose="020B0603020202020204" pitchFamily="34" charset="0"/>
              </a:rPr>
              <a:t>snelle planning</a:t>
            </a:r>
            <a:r>
              <a:rPr lang="nl-NL" sz="2000" dirty="0" smtClean="0">
                <a:solidFill>
                  <a:srgbClr val="CB1E49"/>
                </a:solidFill>
                <a:latin typeface="Trebuchet MS" panose="020B0603020202020204" pitchFamily="34" charset="0"/>
              </a:rPr>
              <a:t>’.</a:t>
            </a:r>
          </a:p>
          <a:p>
            <a:endParaRPr lang="nl-NL" sz="2000" dirty="0">
              <a:solidFill>
                <a:srgbClr val="CB1E49"/>
              </a:solidFill>
              <a:latin typeface="Trebuchet MS" panose="020B0603020202020204" pitchFamily="34" charset="0"/>
            </a:endParaRPr>
          </a:p>
          <a:p>
            <a:r>
              <a:rPr lang="nl-NL" sz="2000" dirty="0" smtClean="0">
                <a:solidFill>
                  <a:srgbClr val="CB1E49"/>
                </a:solidFill>
                <a:latin typeface="Trebuchet MS" panose="020B0603020202020204" pitchFamily="34" charset="0"/>
              </a:rPr>
              <a:t>Dit sjabloon is handig wanneer je eindresultaat niet heel strikt gebonden is aan een eindtijd, de activiteiten niet te complex zijn, er niet te veel mensen bij betrokken zijn, de onderlinge samenhang niet heel groot is en de risico’s van je opdracht niet groot zijn. </a:t>
            </a:r>
          </a:p>
          <a:p>
            <a:endParaRPr lang="nl-NL" sz="2000" dirty="0">
              <a:solidFill>
                <a:srgbClr val="CB1E49"/>
              </a:solidFill>
              <a:latin typeface="Trebuchet MS" panose="020B0603020202020204" pitchFamily="34" charset="0"/>
            </a:endParaRPr>
          </a:p>
          <a:p>
            <a:r>
              <a:rPr lang="nl-NL" sz="2000" u="sng" dirty="0">
                <a:solidFill>
                  <a:srgbClr val="CB1E49"/>
                </a:solidFill>
                <a:latin typeface="Trebuchet MS" panose="020B0603020202020204" pitchFamily="34" charset="0"/>
              </a:rPr>
              <a:t>Let op:</a:t>
            </a:r>
          </a:p>
          <a:p>
            <a:r>
              <a:rPr lang="nl-NL" sz="2000" dirty="0">
                <a:solidFill>
                  <a:srgbClr val="CB1E49"/>
                </a:solidFill>
                <a:latin typeface="Trebuchet MS" panose="020B0603020202020204" pitchFamily="34" charset="0"/>
              </a:rPr>
              <a:t>Is dit (deels) wel het geval, dan is het sterk aan te bevelen om de systematiek voor het maken van een planning zorgvuldig te doorlopen. </a:t>
            </a:r>
          </a:p>
          <a:p>
            <a:r>
              <a:rPr lang="nl-NL" sz="2000" dirty="0">
                <a:solidFill>
                  <a:srgbClr val="CB1E49"/>
                </a:solidFill>
                <a:latin typeface="Trebuchet MS" panose="020B0603020202020204" pitchFamily="34" charset="0"/>
              </a:rPr>
              <a:t>Nieuwsgierig? Deze hand-out leidt je hier in 10 stappen doorheen.</a:t>
            </a:r>
          </a:p>
          <a:p>
            <a:r>
              <a:rPr lang="nl-NL" sz="2000" dirty="0">
                <a:solidFill>
                  <a:srgbClr val="CB1E49"/>
                </a:solidFill>
                <a:latin typeface="Trebuchet MS" panose="020B0603020202020204" pitchFamily="34" charset="0"/>
              </a:rPr>
              <a:t>O</a:t>
            </a:r>
            <a:r>
              <a:rPr lang="nl-NL" sz="2000" dirty="0" smtClean="0">
                <a:solidFill>
                  <a:srgbClr val="CB1E49"/>
                </a:solidFill>
                <a:latin typeface="Trebuchet MS" panose="020B0603020202020204" pitchFamily="34" charset="0"/>
              </a:rPr>
              <a:t>verweeg </a:t>
            </a:r>
            <a:r>
              <a:rPr lang="nl-NL" sz="2000" dirty="0">
                <a:solidFill>
                  <a:srgbClr val="CB1E49"/>
                </a:solidFill>
                <a:latin typeface="Trebuchet MS" panose="020B0603020202020204" pitchFamily="34" charset="0"/>
              </a:rPr>
              <a:t>om </a:t>
            </a:r>
            <a:r>
              <a:rPr lang="nl-NL" sz="2000" dirty="0" smtClean="0">
                <a:solidFill>
                  <a:srgbClr val="CB1E49"/>
                </a:solidFill>
                <a:latin typeface="Trebuchet MS" panose="020B0603020202020204" pitchFamily="34" charset="0"/>
              </a:rPr>
              <a:t>hiermee een begin te maken tijdens </a:t>
            </a:r>
            <a:r>
              <a:rPr lang="nl-NL" sz="2000" dirty="0">
                <a:solidFill>
                  <a:srgbClr val="CB1E49"/>
                </a:solidFill>
                <a:latin typeface="Trebuchet MS" panose="020B0603020202020204" pitchFamily="34" charset="0"/>
              </a:rPr>
              <a:t>een Project </a:t>
            </a:r>
            <a:r>
              <a:rPr lang="nl-NL" sz="2000" dirty="0" smtClean="0">
                <a:solidFill>
                  <a:srgbClr val="CB1E49"/>
                </a:solidFill>
                <a:latin typeface="Trebuchet MS" panose="020B0603020202020204" pitchFamily="34" charset="0"/>
              </a:rPr>
              <a:t>Start Up.</a:t>
            </a:r>
          </a:p>
          <a:p>
            <a:endParaRPr lang="nl-NL" sz="2000" dirty="0">
              <a:solidFill>
                <a:srgbClr val="CB1E49"/>
              </a:solidFill>
              <a:latin typeface="Trebuchet MS" panose="020B0603020202020204" pitchFamily="34" charset="0"/>
            </a:endParaRPr>
          </a:p>
          <a:p>
            <a:r>
              <a:rPr lang="nl-NL" sz="2000" u="sng" dirty="0" smtClean="0">
                <a:solidFill>
                  <a:srgbClr val="CB1E49"/>
                </a:solidFill>
                <a:latin typeface="Trebuchet MS" panose="020B0603020202020204" pitchFamily="34" charset="0"/>
              </a:rPr>
              <a:t>Welke variant je ook kiest:</a:t>
            </a:r>
          </a:p>
          <a:p>
            <a:r>
              <a:rPr lang="nl-NL" sz="2000" dirty="0">
                <a:solidFill>
                  <a:srgbClr val="CB1E49"/>
                </a:solidFill>
                <a:latin typeface="Trebuchet MS" panose="020B0603020202020204" pitchFamily="34" charset="0"/>
              </a:rPr>
              <a:t>Zorg altijd dat je je planning bespreekt met de opdrachtgever en deze opneemt in je projectplan.</a:t>
            </a:r>
          </a:p>
          <a:p>
            <a:endParaRPr lang="nl-NL" sz="2000" dirty="0">
              <a:solidFill>
                <a:srgbClr val="CB1E49"/>
              </a:solidFill>
              <a:latin typeface="Trebuchet MS" panose="020B0603020202020204" pitchFamily="34" charset="0"/>
            </a:endParaRPr>
          </a:p>
          <a:p>
            <a:r>
              <a:rPr lang="nl-NL" sz="2000" u="sng" dirty="0" smtClean="0">
                <a:solidFill>
                  <a:srgbClr val="CB1E49"/>
                </a:solidFill>
                <a:latin typeface="Trebuchet MS" panose="020B0603020202020204" pitchFamily="34" charset="0"/>
              </a:rPr>
              <a:t>Doe de check:</a:t>
            </a:r>
          </a:p>
          <a:p>
            <a:r>
              <a:rPr lang="nl-NL" sz="2000" dirty="0" smtClean="0">
                <a:solidFill>
                  <a:srgbClr val="CB1E49"/>
                </a:solidFill>
                <a:latin typeface="Trebuchet MS" panose="020B0603020202020204" pitchFamily="34" charset="0"/>
              </a:rPr>
              <a:t>In sheet 16 staat een aantal checkvragen voor jou en de opdrachtgever. </a:t>
            </a:r>
          </a:p>
          <a:p>
            <a:r>
              <a:rPr lang="nl-NL" sz="2000" dirty="0" smtClean="0">
                <a:solidFill>
                  <a:srgbClr val="CB1E49"/>
                </a:solidFill>
                <a:latin typeface="Trebuchet MS" panose="020B0603020202020204" pitchFamily="34" charset="0"/>
              </a:rPr>
              <a:t>Kun je ze positief beantwoorden?</a:t>
            </a:r>
          </a:p>
          <a:p>
            <a:endParaRPr lang="nl-NL" sz="2000" dirty="0">
              <a:solidFill>
                <a:srgbClr val="CB1E49"/>
              </a:solidFill>
              <a:latin typeface="Trebuchet MS" panose="020B0603020202020204" pitchFamily="34" charset="0"/>
            </a:endParaRPr>
          </a:p>
          <a:p>
            <a:endParaRPr lang="nl-NL" sz="2223" dirty="0"/>
          </a:p>
        </p:txBody>
      </p:sp>
    </p:spTree>
    <p:extLst>
      <p:ext uri="{BB962C8B-B14F-4D97-AF65-F5344CB8AC3E}">
        <p14:creationId xmlns:p14="http://schemas.microsoft.com/office/powerpoint/2010/main" val="4224733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9" name="Rechthoek 8"/>
          <p:cNvSpPr/>
          <p:nvPr/>
        </p:nvSpPr>
        <p:spPr>
          <a:xfrm>
            <a:off x="744591" y="915415"/>
            <a:ext cx="9096634" cy="7328609"/>
          </a:xfrm>
          <a:prstGeom prst="rect">
            <a:avLst/>
          </a:prstGeom>
        </p:spPr>
        <p:txBody>
          <a:bodyPr wrap="square">
            <a:spAutoFit/>
          </a:bodyPr>
          <a:lstStyle/>
          <a:p>
            <a:r>
              <a:rPr lang="nl-NL" sz="28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Een projectplanning: Waarom?</a:t>
            </a:r>
          </a:p>
          <a:p>
            <a:endParaRPr lang="nl-NL" sz="2000" dirty="0">
              <a:latin typeface="Trebuchet MS" panose="020B0603020202020204" pitchFamily="34" charset="0"/>
            </a:endParaRPr>
          </a:p>
          <a:p>
            <a:r>
              <a:rPr lang="nl-NL" sz="2000" dirty="0">
                <a:solidFill>
                  <a:srgbClr val="CB1E49"/>
                </a:solidFill>
                <a:latin typeface="Trebuchet MS" panose="020B0603020202020204" pitchFamily="34" charset="0"/>
              </a:rPr>
              <a:t>Een projectplanning is van begin tot eind </a:t>
            </a:r>
            <a:r>
              <a:rPr lang="nl-NL" sz="2000" dirty="0" smtClean="0">
                <a:solidFill>
                  <a:srgbClr val="CB1E49"/>
                </a:solidFill>
                <a:latin typeface="Trebuchet MS" panose="020B0603020202020204" pitchFamily="34" charset="0"/>
              </a:rPr>
              <a:t>één </a:t>
            </a:r>
            <a:r>
              <a:rPr lang="nl-NL" sz="2000" dirty="0">
                <a:solidFill>
                  <a:srgbClr val="CB1E49"/>
                </a:solidFill>
                <a:latin typeface="Trebuchet MS" panose="020B0603020202020204" pitchFamily="34" charset="0"/>
              </a:rPr>
              <a:t>van de belangrijkste instrumenten voor het beheersen van je project. </a:t>
            </a:r>
          </a:p>
          <a:p>
            <a:r>
              <a:rPr lang="nl-NL" sz="2000" dirty="0" smtClean="0">
                <a:solidFill>
                  <a:srgbClr val="CB1E49"/>
                </a:solidFill>
                <a:latin typeface="Trebuchet MS" panose="020B0603020202020204" pitchFamily="34" charset="0"/>
              </a:rPr>
              <a:t>Doe </a:t>
            </a:r>
            <a:r>
              <a:rPr lang="nl-NL" sz="2000" dirty="0">
                <a:solidFill>
                  <a:srgbClr val="CB1E49"/>
                </a:solidFill>
                <a:latin typeface="Trebuchet MS" panose="020B0603020202020204" pitchFamily="34" charset="0"/>
              </a:rPr>
              <a:t>het samen en neem er de tijd voor! </a:t>
            </a:r>
            <a:r>
              <a:rPr lang="nl-NL" sz="2000" dirty="0" smtClean="0">
                <a:solidFill>
                  <a:srgbClr val="CB1E49"/>
                </a:solidFill>
                <a:latin typeface="Trebuchet MS" panose="020B0603020202020204" pitchFamily="34" charset="0"/>
              </a:rPr>
              <a:t>Je </a:t>
            </a:r>
            <a:r>
              <a:rPr lang="nl-NL" sz="2000" dirty="0">
                <a:solidFill>
                  <a:srgbClr val="CB1E49"/>
                </a:solidFill>
                <a:latin typeface="Trebuchet MS" panose="020B0603020202020204" pitchFamily="34" charset="0"/>
              </a:rPr>
              <a:t>verdient deze tijd dubbel en dwars terug. </a:t>
            </a:r>
          </a:p>
          <a:p>
            <a:endParaRPr lang="nl-NL" sz="2000" dirty="0">
              <a:solidFill>
                <a:srgbClr val="CB1E49"/>
              </a:solidFill>
              <a:latin typeface="Trebuchet MS" panose="020B0603020202020204" pitchFamily="34" charset="0"/>
            </a:endParaRPr>
          </a:p>
          <a:p>
            <a:r>
              <a:rPr lang="nl-NL" sz="2000" dirty="0">
                <a:latin typeface="Trebuchet MS" panose="020B0603020202020204" pitchFamily="34" charset="0"/>
              </a:rPr>
              <a:t>Een planning helpt je bij:</a:t>
            </a:r>
          </a:p>
          <a:p>
            <a:endParaRPr lang="nl-NL" sz="2000" dirty="0">
              <a:latin typeface="Trebuchet MS" panose="020B0603020202020204" pitchFamily="34" charset="0"/>
            </a:endParaRPr>
          </a:p>
          <a:p>
            <a:r>
              <a:rPr lang="nl-NL" sz="2000" dirty="0">
                <a:latin typeface="Trebuchet MS" panose="020B0603020202020204" pitchFamily="34" charset="0"/>
              </a:rPr>
              <a:t>1. 	Efficiënt inzetten van middelen (resourceplanning</a:t>
            </a:r>
            <a:r>
              <a:rPr lang="nl-NL" sz="2000" dirty="0" smtClean="0">
                <a:latin typeface="Trebuchet MS" panose="020B0603020202020204" pitchFamily="34" charset="0"/>
              </a:rPr>
              <a:t>): </a:t>
            </a:r>
            <a:endParaRPr lang="nl-NL" sz="2000" dirty="0">
              <a:latin typeface="Trebuchet MS" panose="020B0603020202020204" pitchFamily="34" charset="0"/>
            </a:endParaRPr>
          </a:p>
          <a:p>
            <a:r>
              <a:rPr lang="nl-NL" sz="2000" dirty="0">
                <a:latin typeface="Trebuchet MS" panose="020B0603020202020204" pitchFamily="34" charset="0"/>
              </a:rPr>
              <a:t>	Capaciteit, geld, doorlooptijd</a:t>
            </a:r>
          </a:p>
          <a:p>
            <a:endParaRPr lang="nl-NL" sz="2000" dirty="0">
              <a:latin typeface="Trebuchet MS" panose="020B0603020202020204" pitchFamily="34" charset="0"/>
            </a:endParaRPr>
          </a:p>
          <a:p>
            <a:r>
              <a:rPr lang="nl-NL" sz="2000" dirty="0">
                <a:latin typeface="Trebuchet MS" panose="020B0603020202020204" pitchFamily="34" charset="0"/>
              </a:rPr>
              <a:t>2. 	Risicomanagement</a:t>
            </a:r>
          </a:p>
          <a:p>
            <a:endParaRPr lang="nl-NL" sz="2000" dirty="0">
              <a:latin typeface="Trebuchet MS" panose="020B0603020202020204" pitchFamily="34" charset="0"/>
            </a:endParaRPr>
          </a:p>
          <a:p>
            <a:r>
              <a:rPr lang="nl-NL" sz="2000" dirty="0" smtClean="0">
                <a:latin typeface="Trebuchet MS" panose="020B0603020202020204" pitchFamily="34" charset="0"/>
              </a:rPr>
              <a:t>3. 	Communiceren </a:t>
            </a:r>
            <a:r>
              <a:rPr lang="nl-NL" sz="2000" dirty="0">
                <a:latin typeface="Trebuchet MS" panose="020B0603020202020204" pitchFamily="34" charset="0"/>
              </a:rPr>
              <a:t>over het </a:t>
            </a:r>
            <a:r>
              <a:rPr lang="nl-NL" sz="2000" dirty="0" smtClean="0">
                <a:latin typeface="Trebuchet MS" panose="020B0603020202020204" pitchFamily="34" charset="0"/>
              </a:rPr>
              <a:t>project: </a:t>
            </a:r>
            <a:endParaRPr lang="nl-NL" sz="2000" dirty="0">
              <a:latin typeface="Trebuchet MS" panose="020B0603020202020204" pitchFamily="34" charset="0"/>
            </a:endParaRPr>
          </a:p>
          <a:p>
            <a:r>
              <a:rPr lang="nl-NL" sz="2000" dirty="0">
                <a:latin typeface="Trebuchet MS" panose="020B0603020202020204" pitchFamily="34" charset="0"/>
              </a:rPr>
              <a:t>	Opdrachtgever, Projectteam, Teammanager, Omgeving</a:t>
            </a:r>
          </a:p>
          <a:p>
            <a:endParaRPr lang="nl-NL" sz="2000" dirty="0">
              <a:latin typeface="Trebuchet MS" panose="020B0603020202020204" pitchFamily="34" charset="0"/>
            </a:endParaRPr>
          </a:p>
          <a:p>
            <a:r>
              <a:rPr lang="nl-NL" sz="2000" dirty="0">
                <a:latin typeface="Trebuchet MS" panose="020B0603020202020204" pitchFamily="34" charset="0"/>
              </a:rPr>
              <a:t>4</a:t>
            </a:r>
            <a:r>
              <a:rPr lang="nl-NL" sz="2000" dirty="0" smtClean="0">
                <a:latin typeface="Trebuchet MS" panose="020B0603020202020204" pitchFamily="34" charset="0"/>
              </a:rPr>
              <a:t>. </a:t>
            </a:r>
            <a:r>
              <a:rPr lang="nl-NL" sz="2000" dirty="0">
                <a:latin typeface="Trebuchet MS" panose="020B0603020202020204" pitchFamily="34" charset="0"/>
              </a:rPr>
              <a:t>	Monitoring van voortgang, verantwoording over voortgang, bijstellen </a:t>
            </a:r>
            <a:r>
              <a:rPr lang="nl-NL" sz="2000" dirty="0" smtClean="0">
                <a:latin typeface="Trebuchet MS" panose="020B0603020202020204" pitchFamily="34" charset="0"/>
              </a:rPr>
              <a:t>	van uitvoering</a:t>
            </a:r>
            <a:endParaRPr lang="nl-NL" sz="2000" dirty="0">
              <a:latin typeface="Trebuchet MS" panose="020B0603020202020204" pitchFamily="34" charset="0"/>
            </a:endParaRPr>
          </a:p>
          <a:p>
            <a:pPr marL="360045" indent="-360045">
              <a:buFont typeface="+mj-lt"/>
              <a:buAutoNum type="arabicPeriod" startAt="3"/>
            </a:pPr>
            <a:endParaRPr lang="nl-NL" sz="2000" dirty="0">
              <a:latin typeface="Trebuchet MS" panose="020B0603020202020204" pitchFamily="34" charset="0"/>
            </a:endParaRPr>
          </a:p>
          <a:p>
            <a:r>
              <a:rPr lang="nl-NL" sz="2000" dirty="0">
                <a:latin typeface="Trebuchet MS" panose="020B0603020202020204" pitchFamily="34" charset="0"/>
              </a:rPr>
              <a:t>5</a:t>
            </a:r>
            <a:r>
              <a:rPr lang="nl-NL" sz="2000" dirty="0" smtClean="0">
                <a:latin typeface="Trebuchet MS" panose="020B0603020202020204" pitchFamily="34" charset="0"/>
              </a:rPr>
              <a:t>. </a:t>
            </a:r>
            <a:r>
              <a:rPr lang="nl-NL" sz="2000" dirty="0">
                <a:latin typeface="Trebuchet MS" panose="020B0603020202020204" pitchFamily="34" charset="0"/>
              </a:rPr>
              <a:t>	Evalueren van het project en inzichten meenemen naar het </a:t>
            </a:r>
            <a:r>
              <a:rPr lang="nl-NL" sz="2000" dirty="0" smtClean="0">
                <a:latin typeface="Trebuchet MS" panose="020B0603020202020204" pitchFamily="34" charset="0"/>
              </a:rPr>
              <a:t>	volgende</a:t>
            </a:r>
            <a:endParaRPr lang="nl-NL" sz="2000" dirty="0">
              <a:latin typeface="Trebuchet MS" panose="020B0603020202020204" pitchFamily="34" charset="0"/>
            </a:endParaRPr>
          </a:p>
          <a:p>
            <a:endParaRPr lang="nl-NL" sz="2223" dirty="0"/>
          </a:p>
        </p:txBody>
      </p:sp>
    </p:spTree>
    <p:extLst>
      <p:ext uri="{BB962C8B-B14F-4D97-AF65-F5344CB8AC3E}">
        <p14:creationId xmlns:p14="http://schemas.microsoft.com/office/powerpoint/2010/main" val="3479981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10" name="Rechthoek 9"/>
          <p:cNvSpPr/>
          <p:nvPr/>
        </p:nvSpPr>
        <p:spPr>
          <a:xfrm>
            <a:off x="837005" y="915415"/>
            <a:ext cx="9004219" cy="8867492"/>
          </a:xfrm>
          <a:prstGeom prst="rect">
            <a:avLst/>
          </a:prstGeom>
        </p:spPr>
        <p:txBody>
          <a:bodyPr wrap="square">
            <a:spAutoFit/>
          </a:bodyPr>
          <a:lstStyle/>
          <a:p>
            <a:r>
              <a:rPr lang="nl-NL" sz="28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De projectplanning </a:t>
            </a:r>
            <a:r>
              <a:rPr lang="nl-NL" sz="28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opstellen</a:t>
            </a:r>
            <a:endParaRPr lang="nl-NL" sz="28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endPar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Een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planning maak je met het team tijdens de definitiefase van een project. </a:t>
            </a:r>
          </a:p>
          <a:p>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De planning krijgt een plek in het Plan van </a:t>
            </a:r>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Aanpak. Doe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je een Project Start </a:t>
            </a:r>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Up?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Dan is dit een goed moment om de basis </a:t>
            </a:r>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te leggen voor </a:t>
            </a:r>
            <a:r>
              <a:rPr lang="nl-NL" sz="2000"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de </a:t>
            </a:r>
            <a:r>
              <a:rPr lang="nl-NL" sz="2000"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planning. </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rPr>
              <a:t>Het opstellen van een planning helpt </a:t>
            </a:r>
            <a:r>
              <a:rPr lang="nl-NL" sz="2000" dirty="0" smtClean="0">
                <a:latin typeface="Trebuchet MS" panose="020B0603020202020204" pitchFamily="34" charset="0"/>
              </a:rPr>
              <a:t>het projectteam in deze fase bij:</a:t>
            </a:r>
            <a:endParaRPr lang="nl-NL" sz="2000" dirty="0">
              <a:latin typeface="Trebuchet MS" panose="020B0603020202020204" pitchFamily="34" charset="0"/>
            </a:endParaRPr>
          </a:p>
          <a:p>
            <a:pPr marL="300038" indent="-300038">
              <a:buFont typeface="Arial" panose="020B0604020202020204" pitchFamily="34" charset="0"/>
              <a:buChar char="•"/>
            </a:pPr>
            <a:r>
              <a:rPr lang="nl-NL" sz="2000" dirty="0">
                <a:latin typeface="Trebuchet MS" panose="020B0603020202020204" pitchFamily="34" charset="0"/>
              </a:rPr>
              <a:t>Vroegtijdig signaleren van knelpunten (risicomanagement</a:t>
            </a:r>
            <a:r>
              <a:rPr lang="nl-NL" sz="2000" dirty="0" smtClean="0">
                <a:latin typeface="Trebuchet MS" panose="020B0603020202020204" pitchFamily="34" charset="0"/>
              </a:rPr>
              <a:t>).</a:t>
            </a:r>
          </a:p>
          <a:p>
            <a:endParaRPr lang="nl-NL" sz="2000" dirty="0">
              <a:latin typeface="Trebuchet MS" panose="020B0603020202020204" pitchFamily="34" charset="0"/>
            </a:endParaRPr>
          </a:p>
          <a:p>
            <a:pPr marL="300038" indent="-300038">
              <a:buFont typeface="Arial" panose="020B0604020202020204" pitchFamily="34" charset="0"/>
              <a:buChar char="•"/>
            </a:pPr>
            <a:r>
              <a:rPr lang="nl-NL" sz="2000" dirty="0">
                <a:latin typeface="Trebuchet MS" panose="020B0603020202020204" pitchFamily="34" charset="0"/>
              </a:rPr>
              <a:t>Creëren van een gezamenlijke verantwoordelijkheid voor het project. </a:t>
            </a:r>
            <a:endParaRPr lang="nl-NL" sz="2000" dirty="0" smtClean="0">
              <a:latin typeface="Trebuchet MS" panose="020B0603020202020204" pitchFamily="34" charset="0"/>
            </a:endParaRPr>
          </a:p>
          <a:p>
            <a:pPr marL="300038" indent="-300038">
              <a:buFont typeface="Arial" panose="020B0604020202020204" pitchFamily="34" charset="0"/>
              <a:buChar char="•"/>
            </a:pPr>
            <a:endParaRPr lang="nl-NL" sz="2000" dirty="0">
              <a:latin typeface="Trebuchet MS" panose="020B0603020202020204" pitchFamily="34" charset="0"/>
            </a:endParaRPr>
          </a:p>
          <a:p>
            <a:pPr marL="300038" indent="-300038">
              <a:buFont typeface="Arial" panose="020B0604020202020204" pitchFamily="34" charset="0"/>
              <a:buChar char="•"/>
            </a:pPr>
            <a:r>
              <a:rPr lang="nl-NL" sz="2000" dirty="0">
                <a:latin typeface="Trebuchet MS" panose="020B0603020202020204" pitchFamily="34" charset="0"/>
              </a:rPr>
              <a:t>Het bundelen van de expertise uit het projectteam voor het inschatten van de doorlooptijd van het project. Én voor het bepalen van de benodigde capaciteit en andere hulpbronnen, zoals budget</a:t>
            </a:r>
            <a:r>
              <a:rPr lang="nl-NL" sz="2000" dirty="0" smtClean="0">
                <a:latin typeface="Trebuchet MS" panose="020B0603020202020204" pitchFamily="34" charset="0"/>
              </a:rPr>
              <a:t>.</a:t>
            </a:r>
          </a:p>
          <a:p>
            <a:pPr marL="300038" indent="-300038">
              <a:buFont typeface="Arial" panose="020B0604020202020204" pitchFamily="34" charset="0"/>
              <a:buChar char="•"/>
            </a:pPr>
            <a:endParaRPr lang="nl-NL" sz="2000" dirty="0">
              <a:latin typeface="Trebuchet MS" panose="020B0603020202020204" pitchFamily="34" charset="0"/>
            </a:endParaRPr>
          </a:p>
          <a:p>
            <a:pPr marL="300038" indent="-300038">
              <a:buFont typeface="Arial" panose="020B0604020202020204" pitchFamily="34" charset="0"/>
              <a:buChar char="•"/>
            </a:pPr>
            <a:r>
              <a:rPr lang="nl-NL" sz="2000" dirty="0">
                <a:latin typeface="Trebuchet MS" panose="020B0603020202020204" pitchFamily="34" charset="0"/>
              </a:rPr>
              <a:t>Het gesprek met de </a:t>
            </a:r>
            <a:r>
              <a:rPr lang="nl-NL" sz="2000" dirty="0" smtClean="0">
                <a:latin typeface="Trebuchet MS" panose="020B0603020202020204" pitchFamily="34" charset="0"/>
              </a:rPr>
              <a:t>ambtelijk opdrachtgever over </a:t>
            </a:r>
            <a:r>
              <a:rPr lang="nl-NL" sz="2000" dirty="0">
                <a:latin typeface="Trebuchet MS" panose="020B0603020202020204" pitchFamily="34" charset="0"/>
              </a:rPr>
              <a:t>randvoorwaarden (driehoek: tijd, geld, capaciteit). Komen deze overeen met de door jullie gemaakte planning? Zo nee, dan kun je hier gezamenlijk met elkaar over in gesprek. Samen en niet </a:t>
            </a:r>
            <a:r>
              <a:rPr lang="nl-NL" sz="2000" dirty="0" smtClean="0">
                <a:latin typeface="Trebuchet MS" panose="020B0603020202020204" pitchFamily="34" charset="0"/>
              </a:rPr>
              <a:t>alleen. </a:t>
            </a:r>
            <a:r>
              <a:rPr lang="nl-NL" sz="2000" dirty="0">
                <a:latin typeface="Trebuchet MS" panose="020B0603020202020204" pitchFamily="34" charset="0"/>
              </a:rPr>
              <a:t>A</a:t>
            </a:r>
            <a:r>
              <a:rPr lang="nl-NL" sz="2000" dirty="0" smtClean="0">
                <a:latin typeface="Trebuchet MS" panose="020B0603020202020204" pitchFamily="34" charset="0"/>
              </a:rPr>
              <a:t>antoonbaar </a:t>
            </a:r>
            <a:r>
              <a:rPr lang="nl-NL" sz="2000" dirty="0">
                <a:latin typeface="Trebuchet MS" panose="020B0603020202020204" pitchFamily="34" charset="0"/>
              </a:rPr>
              <a:t>en niet alleen op intuïtie. Ook voor teammanagers en leden van het projectteam handig om hier voor de start van de uitvoering afspraken over te maken</a:t>
            </a:r>
            <a:r>
              <a:rPr lang="nl-NL" sz="2000" dirty="0" smtClean="0">
                <a:latin typeface="Trebuchet MS" panose="020B0603020202020204" pitchFamily="34" charset="0"/>
              </a:rPr>
              <a:t>.</a:t>
            </a:r>
          </a:p>
          <a:p>
            <a:pPr marL="300038" indent="-300038">
              <a:buFont typeface="Arial" panose="020B0604020202020204" pitchFamily="34" charset="0"/>
              <a:buChar char="•"/>
            </a:pPr>
            <a:endParaRPr lang="nl-NL" sz="2000" dirty="0">
              <a:latin typeface="Trebuchet MS" panose="020B0603020202020204" pitchFamily="34" charset="0"/>
            </a:endParaRPr>
          </a:p>
          <a:p>
            <a:pPr marL="300038" indent="-300038">
              <a:buFont typeface="Arial" panose="020B0604020202020204" pitchFamily="34" charset="0"/>
              <a:buChar char="•"/>
            </a:pPr>
            <a:r>
              <a:rPr lang="nl-NL" sz="2000" dirty="0">
                <a:latin typeface="Trebuchet MS" panose="020B0603020202020204" pitchFamily="34" charset="0"/>
              </a:rPr>
              <a:t>Communiceren naar relevante actoren over jullie plannen. En creëren van de juiste verwachtingen. Dit stelt anderen in staat om hierop te anticiperen. </a:t>
            </a:r>
          </a:p>
          <a:p>
            <a:endParaRPr lang="nl-NL" sz="2000" b="1" dirty="0">
              <a:solidFill>
                <a:srgbClr val="CB1E49"/>
              </a:solidFill>
              <a:ea typeface="Times New Roman" panose="02020603050405020304" pitchFamily="18" charset="0"/>
              <a:cs typeface="Times New Roman" panose="02020603050405020304" pitchFamily="18" charset="0"/>
            </a:endParaRPr>
          </a:p>
          <a:p>
            <a:endParaRPr lang="nl-NL" sz="2223" b="1" dirty="0">
              <a:solidFill>
                <a:srgbClr val="CB1E49"/>
              </a:solidFill>
              <a:ea typeface="Times New Roman" panose="02020603050405020304" pitchFamily="18" charset="0"/>
              <a:cs typeface="Times New Roman" panose="02020603050405020304" pitchFamily="18" charset="0"/>
            </a:endParaRPr>
          </a:p>
        </p:txBody>
      </p:sp>
      <p:grpSp>
        <p:nvGrpSpPr>
          <p:cNvPr id="2" name="Groep 1"/>
          <p:cNvGrpSpPr/>
          <p:nvPr/>
        </p:nvGrpSpPr>
        <p:grpSpPr>
          <a:xfrm>
            <a:off x="10084232" y="1217081"/>
            <a:ext cx="2162270" cy="3873686"/>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spTree>
    <p:extLst>
      <p:ext uri="{BB962C8B-B14F-4D97-AF65-F5344CB8AC3E}">
        <p14:creationId xmlns:p14="http://schemas.microsoft.com/office/powerpoint/2010/main" val="2906702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823518" y="915415"/>
            <a:ext cx="9172889" cy="6555641"/>
          </a:xfrm>
          <a:prstGeom prst="rect">
            <a:avLst/>
          </a:prstGeom>
        </p:spPr>
        <p:txBody>
          <a:bodyPr wrap="square">
            <a:spAutoFit/>
          </a:bodyPr>
          <a:lstStyle/>
          <a:p>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In 10 stappen een projectplanning</a:t>
            </a:r>
          </a:p>
          <a:p>
            <a:endParaRPr lang="nl-NL" sz="2000" dirty="0" smtClean="0">
              <a:solidFill>
                <a:srgbClr val="00B050"/>
              </a:solidFill>
              <a:latin typeface="Trebuchet MS" panose="020B0603020202020204" pitchFamily="34" charset="0"/>
              <a:cs typeface="Times New Roman" panose="02020603050405020304" pitchFamily="18" charset="0"/>
            </a:endParaRPr>
          </a:p>
          <a:p>
            <a:r>
              <a:rPr lang="nl-NL" sz="2000" dirty="0" smtClean="0">
                <a:solidFill>
                  <a:srgbClr val="00B050"/>
                </a:solidFill>
                <a:latin typeface="Trebuchet MS" panose="020B0603020202020204" pitchFamily="34" charset="0"/>
                <a:cs typeface="Times New Roman" panose="02020603050405020304" pitchFamily="18" charset="0"/>
              </a:rPr>
              <a:t>Work </a:t>
            </a:r>
            <a:r>
              <a:rPr lang="nl-NL" sz="2000" dirty="0">
                <a:solidFill>
                  <a:srgbClr val="00B050"/>
                </a:solidFill>
                <a:latin typeface="Trebuchet MS" panose="020B0603020202020204" pitchFamily="34" charset="0"/>
                <a:cs typeface="Times New Roman" panose="02020603050405020304" pitchFamily="18" charset="0"/>
              </a:rPr>
              <a:t>Breakdown Structure</a:t>
            </a:r>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pPr marL="360045" indent="-360045">
              <a:buFont typeface="+mj-lt"/>
              <a:buAutoNum type="arabicPeriod"/>
            </a:pPr>
            <a:r>
              <a:rPr lang="nl-NL" sz="2000" dirty="0" smtClean="0">
                <a:latin typeface="Trebuchet MS" panose="020B0603020202020204" pitchFamily="34" charset="0"/>
                <a:cs typeface="Times New Roman" panose="02020603050405020304" pitchFamily="18" charset="0"/>
              </a:rPr>
              <a:t>Structureer </a:t>
            </a:r>
            <a:r>
              <a:rPr lang="nl-NL" sz="2000" dirty="0">
                <a:latin typeface="Trebuchet MS" panose="020B0603020202020204" pitchFamily="34" charset="0"/>
                <a:cs typeface="Times New Roman" panose="02020603050405020304" pitchFamily="18" charset="0"/>
              </a:rPr>
              <a:t>resultaten en (hoofd)activiteiten		</a:t>
            </a:r>
          </a:p>
          <a:p>
            <a:endParaRPr lang="nl-NL" sz="2000" dirty="0" smtClean="0">
              <a:solidFill>
                <a:srgbClr val="00B050"/>
              </a:solidFill>
              <a:latin typeface="Trebuchet MS" panose="020B0603020202020204" pitchFamily="34" charset="0"/>
              <a:cs typeface="Times New Roman" panose="02020603050405020304" pitchFamily="18" charset="0"/>
            </a:endParaRPr>
          </a:p>
          <a:p>
            <a:r>
              <a:rPr lang="nl-NL" sz="2000" dirty="0" smtClean="0">
                <a:solidFill>
                  <a:srgbClr val="00B050"/>
                </a:solidFill>
                <a:latin typeface="Trebuchet MS" panose="020B0603020202020204" pitchFamily="34" charset="0"/>
                <a:cs typeface="Times New Roman" panose="02020603050405020304" pitchFamily="18" charset="0"/>
              </a:rPr>
              <a:t>Netwerkdiagram/</a:t>
            </a:r>
            <a:r>
              <a:rPr lang="nl-NL" sz="2000" dirty="0" err="1" smtClean="0">
                <a:solidFill>
                  <a:srgbClr val="00B050"/>
                </a:solidFill>
                <a:latin typeface="Trebuchet MS" panose="020B0603020202020204" pitchFamily="34" charset="0"/>
                <a:cs typeface="Times New Roman" panose="02020603050405020304" pitchFamily="18" charset="0"/>
              </a:rPr>
              <a:t>PERTdiagram</a:t>
            </a:r>
            <a:endParaRPr lang="nl-NL" sz="2000" dirty="0">
              <a:latin typeface="Trebuchet MS" panose="020B0603020202020204" pitchFamily="34" charset="0"/>
              <a:cs typeface="Times New Roman" panose="02020603050405020304" pitchFamily="18" charset="0"/>
            </a:endParaRPr>
          </a:p>
          <a:p>
            <a:pPr marL="457200" indent="-457200">
              <a:buFont typeface="+mj-lt"/>
              <a:buAutoNum type="arabicPeriod" startAt="2"/>
            </a:pPr>
            <a:r>
              <a:rPr lang="nl-NL" sz="2000" dirty="0" smtClean="0">
                <a:latin typeface="Trebuchet MS" panose="020B0603020202020204" pitchFamily="34" charset="0"/>
                <a:cs typeface="Times New Roman" panose="02020603050405020304" pitchFamily="18" charset="0"/>
              </a:rPr>
              <a:t>Maak samenhang en volgorde </a:t>
            </a:r>
            <a:r>
              <a:rPr lang="nl-NL" sz="2000" dirty="0">
                <a:latin typeface="Trebuchet MS" panose="020B0603020202020204" pitchFamily="34" charset="0"/>
                <a:cs typeface="Times New Roman" panose="02020603050405020304" pitchFamily="18" charset="0"/>
              </a:rPr>
              <a:t>tussen </a:t>
            </a:r>
            <a:r>
              <a:rPr lang="nl-NL" sz="2000" dirty="0" smtClean="0">
                <a:latin typeface="Trebuchet MS" panose="020B0603020202020204" pitchFamily="34" charset="0"/>
                <a:cs typeface="Times New Roman" panose="02020603050405020304" pitchFamily="18" charset="0"/>
              </a:rPr>
              <a:t>activiteiten zichtbaar</a:t>
            </a:r>
          </a:p>
          <a:p>
            <a:pPr marL="457200" indent="-457200">
              <a:buFont typeface="+mj-lt"/>
              <a:buAutoNum type="arabicPeriod" startAt="2"/>
            </a:pPr>
            <a:r>
              <a:rPr lang="nl-NL" sz="2000" dirty="0" smtClean="0">
                <a:latin typeface="Trebuchet MS" panose="020B0603020202020204" pitchFamily="34" charset="0"/>
                <a:cs typeface="Times New Roman" panose="02020603050405020304" pitchFamily="18" charset="0"/>
              </a:rPr>
              <a:t>Bepaal </a:t>
            </a:r>
            <a:r>
              <a:rPr lang="nl-NL" sz="2000" dirty="0">
                <a:latin typeface="Trebuchet MS" panose="020B0603020202020204" pitchFamily="34" charset="0"/>
                <a:cs typeface="Times New Roman" panose="02020603050405020304" pitchFamily="18" charset="0"/>
              </a:rPr>
              <a:t>de doorlooptijd die hoort bij deze </a:t>
            </a:r>
            <a:r>
              <a:rPr lang="nl-NL" sz="2000" dirty="0" smtClean="0">
                <a:latin typeface="Trebuchet MS" panose="020B0603020202020204" pitchFamily="34" charset="0"/>
                <a:cs typeface="Times New Roman" panose="02020603050405020304" pitchFamily="18" charset="0"/>
              </a:rPr>
              <a:t>activiteiten</a:t>
            </a:r>
          </a:p>
          <a:p>
            <a:pPr marL="457200" indent="-457200">
              <a:buFont typeface="+mj-lt"/>
              <a:buAutoNum type="arabicPeriod" startAt="2"/>
            </a:pPr>
            <a:r>
              <a:rPr lang="nl-NL" sz="2000" dirty="0" smtClean="0">
                <a:latin typeface="Trebuchet MS" panose="020B0603020202020204" pitchFamily="34" charset="0"/>
                <a:cs typeface="Times New Roman" panose="02020603050405020304" pitchFamily="18" charset="0"/>
              </a:rPr>
              <a:t>Bepaal </a:t>
            </a:r>
            <a:r>
              <a:rPr lang="nl-NL" sz="2000" dirty="0">
                <a:latin typeface="Trebuchet MS" panose="020B0603020202020204" pitchFamily="34" charset="0"/>
                <a:cs typeface="Times New Roman" panose="02020603050405020304" pitchFamily="18" charset="0"/>
              </a:rPr>
              <a:t>het </a:t>
            </a:r>
            <a:r>
              <a:rPr lang="nl-NL" sz="2000" dirty="0" smtClean="0">
                <a:latin typeface="Trebuchet MS" panose="020B0603020202020204" pitchFamily="34" charset="0"/>
                <a:cs typeface="Times New Roman" panose="02020603050405020304" pitchFamily="18" charset="0"/>
              </a:rPr>
              <a:t>kritieke </a:t>
            </a:r>
            <a:r>
              <a:rPr lang="nl-NL" sz="2000" dirty="0">
                <a:latin typeface="Trebuchet MS" panose="020B0603020202020204" pitchFamily="34" charset="0"/>
                <a:cs typeface="Times New Roman" panose="02020603050405020304" pitchFamily="18" charset="0"/>
              </a:rPr>
              <a:t>pad: </a:t>
            </a:r>
            <a:r>
              <a:rPr lang="nl-NL" sz="2000" dirty="0" smtClean="0">
                <a:latin typeface="Trebuchet MS" panose="020B0603020202020204" pitchFamily="34" charset="0"/>
                <a:cs typeface="Times New Roman" panose="02020603050405020304" pitchFamily="18" charset="0"/>
              </a:rPr>
              <a:t>de </a:t>
            </a:r>
            <a:r>
              <a:rPr lang="nl-NL" sz="2000" dirty="0">
                <a:latin typeface="Trebuchet MS" panose="020B0603020202020204" pitchFamily="34" charset="0"/>
                <a:cs typeface="Times New Roman" panose="02020603050405020304" pitchFamily="18" charset="0"/>
              </a:rPr>
              <a:t>snelst mogelijke route naar het </a:t>
            </a:r>
            <a:r>
              <a:rPr lang="nl-NL" sz="2000" dirty="0" smtClean="0">
                <a:latin typeface="Trebuchet MS" panose="020B0603020202020204" pitchFamily="34" charset="0"/>
                <a:cs typeface="Times New Roman" panose="02020603050405020304" pitchFamily="18" charset="0"/>
              </a:rPr>
              <a:t>eindresultaat </a:t>
            </a:r>
            <a:endParaRPr lang="nl-NL" sz="2000" dirty="0">
              <a:latin typeface="Trebuchet MS" panose="020B0603020202020204" pitchFamily="34" charset="0"/>
              <a:cs typeface="Times New Roman" panose="02020603050405020304" pitchFamily="18" charset="0"/>
            </a:endParaRPr>
          </a:p>
          <a:p>
            <a:endParaRPr lang="nl-NL" sz="2000" dirty="0" smtClean="0">
              <a:solidFill>
                <a:srgbClr val="00B050"/>
              </a:solidFill>
              <a:latin typeface="Trebuchet MS" panose="020B0603020202020204" pitchFamily="34" charset="0"/>
              <a:cs typeface="Times New Roman" panose="02020603050405020304" pitchFamily="18" charset="0"/>
            </a:endParaRPr>
          </a:p>
          <a:p>
            <a:r>
              <a:rPr lang="nl-NL" sz="2000" dirty="0" smtClean="0">
                <a:solidFill>
                  <a:srgbClr val="00B050"/>
                </a:solidFill>
                <a:latin typeface="Trebuchet MS" panose="020B0603020202020204" pitchFamily="34" charset="0"/>
                <a:cs typeface="Times New Roman" panose="02020603050405020304" pitchFamily="18" charset="0"/>
              </a:rPr>
              <a:t>Gannt </a:t>
            </a:r>
            <a:r>
              <a:rPr lang="nl-NL" sz="2000" dirty="0">
                <a:solidFill>
                  <a:srgbClr val="00B050"/>
                </a:solidFill>
                <a:latin typeface="Trebuchet MS" panose="020B0603020202020204" pitchFamily="34" charset="0"/>
                <a:cs typeface="Times New Roman" panose="02020603050405020304" pitchFamily="18" charset="0"/>
              </a:rPr>
              <a:t>Chart </a:t>
            </a:r>
            <a:endParaRPr lang="nl-NL" sz="2000" dirty="0">
              <a:latin typeface="Trebuchet MS" panose="020B0603020202020204" pitchFamily="34" charset="0"/>
              <a:cs typeface="Times New Roman" panose="02020603050405020304" pitchFamily="18" charset="0"/>
            </a:endParaRPr>
          </a:p>
          <a:p>
            <a:pPr marL="360045" indent="-360045">
              <a:buAutoNum type="arabicPeriod" startAt="5"/>
            </a:pPr>
            <a:r>
              <a:rPr lang="nl-NL" sz="2000" dirty="0">
                <a:latin typeface="Trebuchet MS" panose="020B0603020202020204" pitchFamily="34" charset="0"/>
                <a:cs typeface="Times New Roman" panose="02020603050405020304" pitchFamily="18" charset="0"/>
              </a:rPr>
              <a:t>Zet </a:t>
            </a:r>
            <a:r>
              <a:rPr lang="nl-NL" sz="2000" dirty="0" smtClean="0">
                <a:latin typeface="Trebuchet MS" panose="020B0603020202020204" pitchFamily="34" charset="0"/>
                <a:cs typeface="Times New Roman" panose="02020603050405020304" pitchFamily="18" charset="0"/>
              </a:rPr>
              <a:t>kritieke </a:t>
            </a:r>
            <a:r>
              <a:rPr lang="nl-NL" sz="2000" dirty="0">
                <a:latin typeface="Trebuchet MS" panose="020B0603020202020204" pitchFamily="34" charset="0"/>
                <a:cs typeface="Times New Roman" panose="02020603050405020304" pitchFamily="18" charset="0"/>
              </a:rPr>
              <a:t>taken van het kritische pad uit in de </a:t>
            </a:r>
            <a:r>
              <a:rPr lang="nl-NL" sz="2000" dirty="0" smtClean="0">
                <a:latin typeface="Trebuchet MS" panose="020B0603020202020204" pitchFamily="34" charset="0"/>
                <a:cs typeface="Times New Roman" panose="02020603050405020304" pitchFamily="18" charset="0"/>
              </a:rPr>
              <a:t>tijd</a:t>
            </a:r>
            <a:r>
              <a:rPr lang="nl-NL" sz="2000" dirty="0">
                <a:latin typeface="Trebuchet MS" panose="020B0603020202020204" pitchFamily="34" charset="0"/>
                <a:cs typeface="Times New Roman" panose="02020603050405020304" pitchFamily="18" charset="0"/>
              </a:rPr>
              <a:t>	</a:t>
            </a:r>
          </a:p>
          <a:p>
            <a:pPr marL="360045" indent="-360045">
              <a:buAutoNum type="arabicPeriod" startAt="5"/>
            </a:pPr>
            <a:r>
              <a:rPr lang="nl-NL" sz="2000" dirty="0" smtClean="0">
                <a:latin typeface="Trebuchet MS" panose="020B0603020202020204" pitchFamily="34" charset="0"/>
                <a:cs typeface="Times New Roman" panose="02020603050405020304" pitchFamily="18" charset="0"/>
              </a:rPr>
              <a:t>Vul de </a:t>
            </a:r>
            <a:r>
              <a:rPr lang="nl-NL" sz="2000" dirty="0">
                <a:latin typeface="Trebuchet MS" panose="020B0603020202020204" pitchFamily="34" charset="0"/>
                <a:cs typeface="Times New Roman" panose="02020603050405020304" pitchFamily="18" charset="0"/>
              </a:rPr>
              <a:t>planning </a:t>
            </a:r>
            <a:r>
              <a:rPr lang="nl-NL" sz="2000" dirty="0" smtClean="0">
                <a:latin typeface="Trebuchet MS" panose="020B0603020202020204" pitchFamily="34" charset="0"/>
                <a:cs typeface="Times New Roman" panose="02020603050405020304" pitchFamily="18" charset="0"/>
              </a:rPr>
              <a:t>aan </a:t>
            </a:r>
            <a:r>
              <a:rPr lang="nl-NL" sz="2000" dirty="0">
                <a:latin typeface="Trebuchet MS" panose="020B0603020202020204" pitchFamily="34" charset="0"/>
                <a:cs typeface="Times New Roman" panose="02020603050405020304" pitchFamily="18" charset="0"/>
              </a:rPr>
              <a:t>met </a:t>
            </a:r>
            <a:r>
              <a:rPr lang="nl-NL" sz="2000" dirty="0" smtClean="0">
                <a:latin typeface="Trebuchet MS" panose="020B0603020202020204" pitchFamily="34" charset="0"/>
                <a:cs typeface="Times New Roman" panose="02020603050405020304" pitchFamily="18" charset="0"/>
              </a:rPr>
              <a:t>alle tussenliggende taken</a:t>
            </a:r>
          </a:p>
          <a:p>
            <a:endParaRPr lang="nl-NL" sz="2000" dirty="0" smtClean="0">
              <a:solidFill>
                <a:srgbClr val="00B050"/>
              </a:solidFill>
              <a:latin typeface="Trebuchet MS" panose="020B0603020202020204" pitchFamily="34" charset="0"/>
              <a:cs typeface="Times New Roman" panose="02020603050405020304" pitchFamily="18" charset="0"/>
            </a:endParaRPr>
          </a:p>
          <a:p>
            <a:r>
              <a:rPr lang="nl-NL" sz="2000" dirty="0" smtClean="0">
                <a:solidFill>
                  <a:srgbClr val="00B050"/>
                </a:solidFill>
                <a:latin typeface="Trebuchet MS" panose="020B0603020202020204" pitchFamily="34" charset="0"/>
                <a:cs typeface="Times New Roman" panose="02020603050405020304" pitchFamily="18" charset="0"/>
              </a:rPr>
              <a:t>Resourceplanning </a:t>
            </a:r>
            <a:endParaRPr lang="nl-NL" sz="2000" dirty="0">
              <a:solidFill>
                <a:srgbClr val="00B050"/>
              </a:solidFill>
              <a:latin typeface="Trebuchet MS" panose="020B0603020202020204" pitchFamily="34" charset="0"/>
              <a:cs typeface="Times New Roman" panose="02020603050405020304" pitchFamily="18" charset="0"/>
            </a:endParaRPr>
          </a:p>
          <a:p>
            <a:pPr marL="457200" indent="-457200">
              <a:buFont typeface="+mj-lt"/>
              <a:buAutoNum type="arabicPeriod" startAt="7"/>
            </a:pPr>
            <a:r>
              <a:rPr lang="nl-NL" sz="2000" dirty="0" smtClean="0">
                <a:latin typeface="Trebuchet MS" panose="020B0603020202020204" pitchFamily="34" charset="0"/>
                <a:cs typeface="Times New Roman" panose="02020603050405020304" pitchFamily="18" charset="0"/>
              </a:rPr>
              <a:t>Bepaal </a:t>
            </a:r>
            <a:r>
              <a:rPr lang="nl-NL" sz="2000" dirty="0">
                <a:latin typeface="Trebuchet MS" panose="020B0603020202020204" pitchFamily="34" charset="0"/>
                <a:cs typeface="Times New Roman" panose="02020603050405020304" pitchFamily="18" charset="0"/>
              </a:rPr>
              <a:t>hoeveel tijdsinzet de activiteiten kosten per </a:t>
            </a:r>
            <a:r>
              <a:rPr lang="nl-NL" sz="2000" dirty="0" smtClean="0">
                <a:latin typeface="Trebuchet MS" panose="020B0603020202020204" pitchFamily="34" charset="0"/>
                <a:cs typeface="Times New Roman" panose="02020603050405020304" pitchFamily="18" charset="0"/>
              </a:rPr>
              <a:t>week/weken</a:t>
            </a:r>
          </a:p>
          <a:p>
            <a:pPr marL="457200" indent="-457200">
              <a:buFont typeface="+mj-lt"/>
              <a:buAutoNum type="arabicPeriod" startAt="7"/>
            </a:pPr>
            <a:r>
              <a:rPr lang="nl-NL" sz="2000" dirty="0" smtClean="0">
                <a:latin typeface="Trebuchet MS" panose="020B0603020202020204" pitchFamily="34" charset="0"/>
                <a:cs typeface="Times New Roman" panose="02020603050405020304" pitchFamily="18" charset="0"/>
              </a:rPr>
              <a:t>Bepaal </a:t>
            </a:r>
            <a:r>
              <a:rPr lang="nl-NL" sz="2000" dirty="0">
                <a:latin typeface="Trebuchet MS" panose="020B0603020202020204" pitchFamily="34" charset="0"/>
                <a:cs typeface="Times New Roman" panose="02020603050405020304" pitchFamily="18" charset="0"/>
              </a:rPr>
              <a:t>hoeveel geld de activiteiten kosten per </a:t>
            </a:r>
            <a:r>
              <a:rPr lang="nl-NL" sz="2000" dirty="0" smtClean="0">
                <a:latin typeface="Trebuchet MS" panose="020B0603020202020204" pitchFamily="34" charset="0"/>
                <a:cs typeface="Times New Roman" panose="02020603050405020304" pitchFamily="18" charset="0"/>
              </a:rPr>
              <a:t>week/weken</a:t>
            </a:r>
            <a:endParaRPr lang="nl-NL" sz="2000" dirty="0">
              <a:latin typeface="Trebuchet MS" panose="020B0603020202020204" pitchFamily="34" charset="0"/>
            </a:endParaRPr>
          </a:p>
          <a:p>
            <a:pPr marL="457200" indent="-457200">
              <a:buFont typeface="+mj-lt"/>
              <a:buAutoNum type="arabicPeriod" startAt="7"/>
            </a:pPr>
            <a:r>
              <a:rPr lang="nl-NL" sz="2000" dirty="0" smtClean="0">
                <a:latin typeface="Trebuchet MS" panose="020B0603020202020204" pitchFamily="34" charset="0"/>
              </a:rPr>
              <a:t>Optimaliseer de planning</a:t>
            </a:r>
            <a:endParaRPr lang="nl-NL" sz="2000" dirty="0">
              <a:latin typeface="Trebuchet MS" panose="020B0603020202020204" pitchFamily="34" charset="0"/>
            </a:endParaRPr>
          </a:p>
          <a:p>
            <a:endParaRPr lang="nl-NL" sz="2000" dirty="0" smtClean="0">
              <a:solidFill>
                <a:srgbClr val="00B050"/>
              </a:solidFill>
              <a:latin typeface="Trebuchet MS" panose="020B0603020202020204" pitchFamily="34" charset="0"/>
              <a:cs typeface="Times New Roman" panose="02020603050405020304" pitchFamily="18" charset="0"/>
            </a:endParaRPr>
          </a:p>
          <a:p>
            <a:r>
              <a:rPr lang="nl-NL" sz="2000" dirty="0" smtClean="0">
                <a:solidFill>
                  <a:srgbClr val="00B050"/>
                </a:solidFill>
                <a:latin typeface="Trebuchet MS" panose="020B0603020202020204" pitchFamily="34" charset="0"/>
                <a:cs typeface="Times New Roman" panose="02020603050405020304" pitchFamily="18" charset="0"/>
              </a:rPr>
              <a:t>Het </a:t>
            </a:r>
            <a:r>
              <a:rPr lang="nl-NL" sz="2000" dirty="0">
                <a:solidFill>
                  <a:srgbClr val="00B050"/>
                </a:solidFill>
                <a:latin typeface="Trebuchet MS" panose="020B0603020202020204" pitchFamily="34" charset="0"/>
                <a:cs typeface="Times New Roman" panose="02020603050405020304" pitchFamily="18" charset="0"/>
              </a:rPr>
              <a:t>professionele </a:t>
            </a:r>
            <a:r>
              <a:rPr lang="nl-NL" sz="2000" dirty="0" smtClean="0">
                <a:solidFill>
                  <a:srgbClr val="00B050"/>
                </a:solidFill>
                <a:latin typeface="Trebuchet MS" panose="020B0603020202020204" pitchFamily="34" charset="0"/>
                <a:cs typeface="Times New Roman" panose="02020603050405020304" pitchFamily="18" charset="0"/>
              </a:rPr>
              <a:t>gesprek (Gouden driehoek: tijd, geld, kwaliteit)</a:t>
            </a:r>
            <a:endParaRPr lang="nl-NL" sz="2000" dirty="0">
              <a:latin typeface="Trebuchet MS" panose="020B0603020202020204" pitchFamily="34" charset="0"/>
            </a:endParaRPr>
          </a:p>
          <a:p>
            <a:r>
              <a:rPr lang="nl-NL" sz="2000" dirty="0">
                <a:latin typeface="Trebuchet MS" panose="020B0603020202020204" pitchFamily="34" charset="0"/>
              </a:rPr>
              <a:t>10. </a:t>
            </a:r>
            <a:r>
              <a:rPr lang="nl-NL" sz="2000" dirty="0" smtClean="0">
                <a:latin typeface="Trebuchet MS" panose="020B0603020202020204" pitchFamily="34" charset="0"/>
              </a:rPr>
              <a:t>Stem af met de opdrachtgever</a:t>
            </a:r>
            <a:endParaRPr lang="nl-NL" sz="2000" dirty="0">
              <a:latin typeface="Trebuchet MS" panose="020B0603020202020204" pitchFamily="34"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spTree>
    <p:extLst>
      <p:ext uri="{BB962C8B-B14F-4D97-AF65-F5344CB8AC3E}">
        <p14:creationId xmlns:p14="http://schemas.microsoft.com/office/powerpoint/2010/main" val="2296175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7" name="Rechthoek 6"/>
          <p:cNvSpPr/>
          <p:nvPr/>
        </p:nvSpPr>
        <p:spPr>
          <a:xfrm>
            <a:off x="823518" y="651949"/>
            <a:ext cx="9513966" cy="3512180"/>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a:t>
            </a:r>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1: </a:t>
            </a:r>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Structureer resultaten </a:t>
            </a:r>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en </a:t>
            </a:r>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activiteiten met een Work Breakdown Structure (WBS)</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smtClean="0">
                <a:latin typeface="Trebuchet MS" panose="020B0603020202020204" pitchFamily="34" charset="0"/>
              </a:rPr>
              <a:t>Maak inzichtelijk welk resultaat je wilt bereiken en wat je daarvoor moet doen.</a:t>
            </a:r>
          </a:p>
          <a:p>
            <a:r>
              <a:rPr lang="nl-NL" sz="2000" dirty="0" smtClean="0">
                <a:latin typeface="Trebuchet MS" panose="020B0603020202020204" pitchFamily="34" charset="0"/>
              </a:rPr>
              <a:t>Het </a:t>
            </a:r>
            <a:r>
              <a:rPr lang="nl-NL" sz="2000" dirty="0">
                <a:latin typeface="Trebuchet MS" panose="020B0603020202020204" pitchFamily="34" charset="0"/>
              </a:rPr>
              <a:t>projectteam maakt een overzicht van alle (deel)resultaten en (hoofd)activiteiten </a:t>
            </a:r>
            <a:r>
              <a:rPr lang="nl-NL" sz="2000" dirty="0" smtClean="0">
                <a:latin typeface="Trebuchet MS" panose="020B0603020202020204" pitchFamily="34" charset="0"/>
              </a:rPr>
              <a:t>voor de realisatie van het projectresultaat. </a:t>
            </a:r>
          </a:p>
          <a:p>
            <a:r>
              <a:rPr lang="nl-NL" sz="2000" dirty="0" smtClean="0">
                <a:latin typeface="Trebuchet MS" panose="020B0603020202020204" pitchFamily="34" charset="0"/>
              </a:rPr>
              <a:t>Het </a:t>
            </a:r>
            <a:r>
              <a:rPr lang="nl-NL" sz="2000" dirty="0">
                <a:latin typeface="Trebuchet MS" panose="020B0603020202020204" pitchFamily="34" charset="0"/>
              </a:rPr>
              <a:t>projectteam ordent dit vervolgens op een, voor hen, logische wijze. </a:t>
            </a:r>
            <a:endParaRPr lang="nl-NL" sz="2000" dirty="0" smtClean="0">
              <a:latin typeface="Trebuchet MS" panose="020B0603020202020204" pitchFamily="34" charset="0"/>
            </a:endParaRPr>
          </a:p>
          <a:p>
            <a:endParaRPr lang="nl-NL" sz="2000" dirty="0" smtClean="0">
              <a:latin typeface="Trebuchet MS" panose="020B0603020202020204" pitchFamily="34" charset="0"/>
            </a:endParaRPr>
          </a:p>
          <a:p>
            <a:r>
              <a:rPr lang="nl-NL" sz="2000" dirty="0" smtClean="0">
                <a:latin typeface="Trebuchet MS" panose="020B0603020202020204" pitchFamily="34" charset="0"/>
              </a:rPr>
              <a:t>Post-</a:t>
            </a:r>
            <a:r>
              <a:rPr lang="nl-NL" sz="2000" dirty="0" err="1" smtClean="0">
                <a:latin typeface="Trebuchet MS" panose="020B0603020202020204" pitchFamily="34" charset="0"/>
              </a:rPr>
              <a:t>it’s</a:t>
            </a:r>
            <a:r>
              <a:rPr lang="nl-NL" sz="2000" dirty="0" smtClean="0">
                <a:latin typeface="Trebuchet MS" panose="020B0603020202020204" pitchFamily="34" charset="0"/>
              </a:rPr>
              <a:t> werken hierbij goed. Dit kan ook digitaal, met bijv. MS Whiteboard.</a:t>
            </a:r>
          </a:p>
          <a:p>
            <a:r>
              <a:rPr lang="nl-NL" sz="2000" dirty="0" smtClean="0">
                <a:latin typeface="Trebuchet MS" panose="020B0603020202020204" pitchFamily="34" charset="0"/>
              </a:rPr>
              <a:t>Als voorbeeld een WBS voor de bouw van een huis:</a:t>
            </a:r>
            <a:endParaRPr lang="nl-NL" sz="2000" dirty="0">
              <a:latin typeface="Trebuchet MS" panose="020B0603020202020204" pitchFamily="34" charset="0"/>
            </a:endParaRPr>
          </a:p>
          <a:p>
            <a:endParaRPr lang="nl-NL" sz="2223" dirty="0" smtClean="0">
              <a:solidFill>
                <a:srgbClr val="00B050"/>
              </a:solidFill>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pic>
        <p:nvPicPr>
          <p:cNvPr id="3" name="Afbeelding 2"/>
          <p:cNvPicPr>
            <a:picLocks noChangeAspect="1"/>
          </p:cNvPicPr>
          <p:nvPr/>
        </p:nvPicPr>
        <p:blipFill>
          <a:blip r:embed="rId4"/>
          <a:stretch>
            <a:fillRect/>
          </a:stretch>
        </p:blipFill>
        <p:spPr>
          <a:xfrm>
            <a:off x="937341" y="3922686"/>
            <a:ext cx="9027372" cy="5537032"/>
          </a:xfrm>
          <a:prstGeom prst="rect">
            <a:avLst/>
          </a:prstGeom>
        </p:spPr>
      </p:pic>
    </p:spTree>
    <p:extLst>
      <p:ext uri="{BB962C8B-B14F-4D97-AF65-F5344CB8AC3E}">
        <p14:creationId xmlns:p14="http://schemas.microsoft.com/office/powerpoint/2010/main" val="30348949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823518" y="915415"/>
            <a:ext cx="9172889" cy="4161588"/>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a:t>
            </a:r>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2: B</a:t>
            </a:r>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epaal </a:t>
            </a:r>
            <a:r>
              <a:rPr lang="nl-NL" sz="2000" b="1" dirty="0" smtClean="0">
                <a:solidFill>
                  <a:srgbClr val="CB1E49"/>
                </a:solidFill>
                <a:latin typeface="Trebuchet MS" panose="020B0603020202020204" pitchFamily="34" charset="0"/>
                <a:cs typeface="Times New Roman" panose="02020603050405020304" pitchFamily="18" charset="0"/>
              </a:rPr>
              <a:t>afhankelijkheden </a:t>
            </a:r>
            <a:r>
              <a:rPr lang="nl-NL" sz="2000" b="1" dirty="0">
                <a:solidFill>
                  <a:srgbClr val="CB1E49"/>
                </a:solidFill>
                <a:latin typeface="Trebuchet MS" panose="020B0603020202020204" pitchFamily="34" charset="0"/>
                <a:cs typeface="Times New Roman" panose="02020603050405020304" pitchFamily="18" charset="0"/>
              </a:rPr>
              <a:t>tussen </a:t>
            </a:r>
            <a:r>
              <a:rPr lang="nl-NL" sz="2000" b="1" dirty="0" smtClean="0">
                <a:solidFill>
                  <a:srgbClr val="CB1E49"/>
                </a:solidFill>
                <a:latin typeface="Trebuchet MS" panose="020B0603020202020204" pitchFamily="34" charset="0"/>
                <a:cs typeface="Times New Roman" panose="02020603050405020304" pitchFamily="18" charset="0"/>
              </a:rPr>
              <a:t>de activiteiten </a:t>
            </a:r>
            <a:r>
              <a:rPr lang="nl-NL" sz="2000" b="1" dirty="0">
                <a:solidFill>
                  <a:srgbClr val="CB1E49"/>
                </a:solidFill>
                <a:latin typeface="Trebuchet MS" panose="020B0603020202020204" pitchFamily="34" charset="0"/>
                <a:cs typeface="Times New Roman" panose="02020603050405020304" pitchFamily="18" charset="0"/>
              </a:rPr>
              <a:t>en zet deze in een volgorde	</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rPr>
              <a:t>Wat moet er </a:t>
            </a:r>
            <a:r>
              <a:rPr lang="nl-NL" sz="2000" dirty="0" smtClean="0">
                <a:latin typeface="Trebuchet MS" panose="020B0603020202020204" pitchFamily="34" charset="0"/>
              </a:rPr>
              <a:t>eerst gebeuren </a:t>
            </a:r>
            <a:r>
              <a:rPr lang="nl-NL" sz="2000" dirty="0">
                <a:latin typeface="Trebuchet MS" panose="020B0603020202020204" pitchFamily="34" charset="0"/>
              </a:rPr>
              <a:t>voordat een volgende activiteit kan starten? </a:t>
            </a:r>
            <a:endParaRPr lang="nl-NL" sz="2000" dirty="0" smtClean="0">
              <a:latin typeface="Trebuchet MS" panose="020B0603020202020204" pitchFamily="34" charset="0"/>
            </a:endParaRPr>
          </a:p>
          <a:p>
            <a:r>
              <a:rPr lang="nl-NL" sz="2000" dirty="0" smtClean="0">
                <a:latin typeface="Trebuchet MS" panose="020B0603020202020204" pitchFamily="34" charset="0"/>
              </a:rPr>
              <a:t>En </a:t>
            </a:r>
            <a:r>
              <a:rPr lang="nl-NL" sz="2000" dirty="0">
                <a:latin typeface="Trebuchet MS" panose="020B0603020202020204" pitchFamily="34" charset="0"/>
              </a:rPr>
              <a:t>wat kan </a:t>
            </a:r>
            <a:r>
              <a:rPr lang="nl-NL" sz="2000" dirty="0" smtClean="0">
                <a:latin typeface="Trebuchet MS" panose="020B0603020202020204" pitchFamily="34" charset="0"/>
              </a:rPr>
              <a:t>tegelijkertijd? Dit </a:t>
            </a:r>
            <a:r>
              <a:rPr lang="nl-NL" sz="2000" dirty="0">
                <a:latin typeface="Trebuchet MS" panose="020B0603020202020204" pitchFamily="34" charset="0"/>
              </a:rPr>
              <a:t>maak je inzichtelijk met een netwerkdiagram. Plaats de activiteiten in volgorde en verbind elke activiteit met de activiteit die ervoor moet plaatsvinden, en de activiteit </a:t>
            </a:r>
            <a:r>
              <a:rPr lang="nl-NL" sz="2000" dirty="0" smtClean="0">
                <a:latin typeface="Trebuchet MS" panose="020B0603020202020204" pitchFamily="34" charset="0"/>
              </a:rPr>
              <a:t>die volgt. </a:t>
            </a:r>
          </a:p>
          <a:p>
            <a:endParaRPr lang="nl-NL" sz="2000" dirty="0">
              <a:latin typeface="Trebuchet MS" panose="020B0603020202020204" pitchFamily="34" charset="0"/>
            </a:endParaRPr>
          </a:p>
          <a:p>
            <a:r>
              <a:rPr lang="nl-NL" sz="2000" dirty="0">
                <a:latin typeface="Trebuchet MS" panose="020B0603020202020204" pitchFamily="34" charset="0"/>
              </a:rPr>
              <a:t>In het diagram kun je ook mijlpalen        aanbrengen wanneer bijvoorbeeld de opdrachtgever of het college een besluit moet nemen voordat het projectteam verder kan/mag</a:t>
            </a:r>
            <a:r>
              <a:rPr lang="nl-NL" sz="2000" dirty="0">
                <a:solidFill>
                  <a:srgbClr val="CB1E49"/>
                </a:solidFill>
                <a:latin typeface="Trebuchet MS" panose="020B0603020202020204" pitchFamily="34" charset="0"/>
              </a:rPr>
              <a:t>. </a:t>
            </a:r>
          </a:p>
          <a:p>
            <a:endParaRPr lang="nl-NL" sz="2220" b="1" dirty="0">
              <a:solidFill>
                <a:srgbClr val="CB1E49"/>
              </a:solidFill>
              <a:ea typeface="Times New Roman" panose="02020603050405020304" pitchFamily="18" charset="0"/>
              <a:cs typeface="Times New Roman" panose="02020603050405020304" pitchFamily="18" charset="0"/>
            </a:endParaRPr>
          </a:p>
          <a:p>
            <a:endParaRPr lang="nl-NL" sz="2223" dirty="0" smtClean="0">
              <a:solidFill>
                <a:srgbClr val="00B050"/>
              </a:solidFill>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pic>
        <p:nvPicPr>
          <p:cNvPr id="13" name="Afbeelding 12"/>
          <p:cNvPicPr>
            <a:picLocks noChangeAspect="1"/>
          </p:cNvPicPr>
          <p:nvPr/>
        </p:nvPicPr>
        <p:blipFill>
          <a:blip r:embed="rId4"/>
          <a:stretch>
            <a:fillRect/>
          </a:stretch>
        </p:blipFill>
        <p:spPr>
          <a:xfrm>
            <a:off x="5103175" y="3320312"/>
            <a:ext cx="431607" cy="422616"/>
          </a:xfrm>
          <a:prstGeom prst="rect">
            <a:avLst/>
          </a:prstGeom>
        </p:spPr>
      </p:pic>
      <p:pic>
        <p:nvPicPr>
          <p:cNvPr id="2" name="Afbeelding 1"/>
          <p:cNvPicPr>
            <a:picLocks noChangeAspect="1"/>
          </p:cNvPicPr>
          <p:nvPr/>
        </p:nvPicPr>
        <p:blipFill>
          <a:blip r:embed="rId5"/>
          <a:stretch>
            <a:fillRect/>
          </a:stretch>
        </p:blipFill>
        <p:spPr>
          <a:xfrm>
            <a:off x="6529" y="4945843"/>
            <a:ext cx="12795071" cy="3557611"/>
          </a:xfrm>
          <a:prstGeom prst="rect">
            <a:avLst/>
          </a:prstGeom>
        </p:spPr>
      </p:pic>
    </p:spTree>
    <p:extLst>
      <p:ext uri="{BB962C8B-B14F-4D97-AF65-F5344CB8AC3E}">
        <p14:creationId xmlns:p14="http://schemas.microsoft.com/office/powerpoint/2010/main" val="2181616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8" name="Rechthoek 7"/>
          <p:cNvSpPr/>
          <p:nvPr/>
        </p:nvSpPr>
        <p:spPr>
          <a:xfrm>
            <a:off x="1148984" y="4669090"/>
            <a:ext cx="9496347" cy="776495"/>
          </a:xfrm>
          <a:prstGeom prst="rect">
            <a:avLst/>
          </a:prstGeom>
        </p:spPr>
        <p:txBody>
          <a:bodyPr wrap="square">
            <a:spAutoFit/>
          </a:bodyPr>
          <a:lstStyle/>
          <a:p>
            <a:endParaRPr lang="nl-NL" sz="2223" b="1" dirty="0">
              <a:solidFill>
                <a:srgbClr val="CB1E49"/>
              </a:solidFill>
              <a:ea typeface="Times New Roman" panose="02020603050405020304" pitchFamily="18" charset="0"/>
              <a:cs typeface="Times New Roman" panose="02020603050405020304" pitchFamily="18" charset="0"/>
            </a:endParaRPr>
          </a:p>
          <a:p>
            <a:pPr lvl="0"/>
            <a:endParaRPr lang="nl-NL" sz="2223" dirty="0">
              <a:ea typeface="Times New Roman" panose="02020603050405020304" pitchFamily="18" charset="0"/>
              <a:cs typeface="Times New Roman" panose="02020603050405020304" pitchFamily="18" charset="0"/>
            </a:endParaRPr>
          </a:p>
        </p:txBody>
      </p:sp>
      <p:sp>
        <p:nvSpPr>
          <p:cNvPr id="7" name="Rechthoek 6"/>
          <p:cNvSpPr/>
          <p:nvPr/>
        </p:nvSpPr>
        <p:spPr>
          <a:xfrm>
            <a:off x="317777" y="451209"/>
            <a:ext cx="10804774" cy="3204403"/>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a:t>
            </a:r>
            <a:r>
              <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3: Doorlooptijden bepalen per activiteit én </a:t>
            </a:r>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noteren</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ea typeface="Times New Roman" panose="02020603050405020304" pitchFamily="18" charset="0"/>
                <a:cs typeface="Times New Roman" panose="02020603050405020304" pitchFamily="18" charset="0"/>
              </a:rPr>
              <a:t>Hoeveel tijd kost het om een activiteit te voltooien? </a:t>
            </a:r>
          </a:p>
          <a:p>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We </a:t>
            </a:r>
            <a:r>
              <a:rPr lang="nl-NL" sz="2000" dirty="0">
                <a:latin typeface="Trebuchet MS" panose="020B0603020202020204" pitchFamily="34" charset="0"/>
                <a:ea typeface="Times New Roman" panose="02020603050405020304" pitchFamily="18" charset="0"/>
                <a:cs typeface="Times New Roman" panose="02020603050405020304" pitchFamily="18" charset="0"/>
              </a:rPr>
              <a:t>maken daarbij</a:t>
            </a:r>
            <a:r>
              <a:rPr lang="nl-NL" sz="2000" dirty="0">
                <a:latin typeface="Trebuchet MS" panose="020B0603020202020204" pitchFamily="34" charset="0"/>
              </a:rPr>
              <a:t> onderscheid tussen: </a:t>
            </a:r>
          </a:p>
          <a:p>
            <a:pPr marL="342900" indent="-342900">
              <a:buFont typeface="Arial" panose="020B0604020202020204" pitchFamily="34" charset="0"/>
              <a:buChar char="•"/>
            </a:pPr>
            <a:r>
              <a:rPr lang="nl-NL" sz="2000" dirty="0">
                <a:latin typeface="Trebuchet MS" panose="020B0603020202020204" pitchFamily="34" charset="0"/>
              </a:rPr>
              <a:t>Doorlooptijd: </a:t>
            </a:r>
            <a:r>
              <a:rPr lang="nl-NL" sz="2000" dirty="0" smtClean="0">
                <a:latin typeface="Trebuchet MS" panose="020B0603020202020204" pitchFamily="34" charset="0"/>
              </a:rPr>
              <a:t>aantal dagen/weken </a:t>
            </a:r>
            <a:r>
              <a:rPr lang="nl-NL" sz="2000" dirty="0">
                <a:latin typeface="Trebuchet MS" panose="020B0603020202020204" pitchFamily="34" charset="0"/>
              </a:rPr>
              <a:t>waarna de activiteit </a:t>
            </a:r>
            <a:r>
              <a:rPr lang="nl-NL" sz="2000" dirty="0" smtClean="0">
                <a:latin typeface="Trebuchet MS" panose="020B0603020202020204" pitchFamily="34" charset="0"/>
              </a:rPr>
              <a:t>helemaal klaar is. </a:t>
            </a:r>
          </a:p>
          <a:p>
            <a:pPr marL="342900" indent="-342900">
              <a:buFont typeface="Arial" panose="020B0604020202020204" pitchFamily="34" charset="0"/>
              <a:buChar char="•"/>
            </a:pPr>
            <a:r>
              <a:rPr lang="nl-NL" sz="2000" dirty="0" smtClean="0">
                <a:latin typeface="Trebuchet MS" panose="020B0603020202020204" pitchFamily="34" charset="0"/>
              </a:rPr>
              <a:t>Bewerkingstijd</a:t>
            </a:r>
            <a:r>
              <a:rPr lang="nl-NL" sz="2000" dirty="0">
                <a:latin typeface="Trebuchet MS" panose="020B0603020202020204" pitchFamily="34" charset="0"/>
              </a:rPr>
              <a:t>: </a:t>
            </a:r>
            <a:r>
              <a:rPr lang="nl-NL" sz="2000" dirty="0" smtClean="0">
                <a:latin typeface="Trebuchet MS" panose="020B0603020202020204" pitchFamily="34" charset="0"/>
              </a:rPr>
              <a:t>aantal werkuren </a:t>
            </a:r>
            <a:r>
              <a:rPr lang="nl-NL" sz="2000" dirty="0">
                <a:latin typeface="Trebuchet MS" panose="020B0603020202020204" pitchFamily="34" charset="0"/>
              </a:rPr>
              <a:t>dat nodig is om de activiteit </a:t>
            </a:r>
            <a:r>
              <a:rPr lang="nl-NL" sz="2000" dirty="0" smtClean="0">
                <a:latin typeface="Trebuchet MS" panose="020B0603020202020204" pitchFamily="34" charset="0"/>
              </a:rPr>
              <a:t>te voltooien (capaciteit). </a:t>
            </a:r>
            <a:endParaRPr lang="nl-NL" sz="2000" dirty="0">
              <a:latin typeface="Trebuchet MS" panose="020B0603020202020204" pitchFamily="34" charset="0"/>
            </a:endParaRPr>
          </a:p>
          <a:p>
            <a:endParaRPr lang="nl-NL" sz="2000" dirty="0" smtClean="0">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In het voorbeeld hieronder is dit ook gedaan:</a:t>
            </a:r>
          </a:p>
          <a:p>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Links de doorlooptijd in weken / rechts de bewerkingstijd in werkuren</a:t>
            </a:r>
            <a:endParaRPr lang="nl-NL" sz="2000" dirty="0">
              <a:latin typeface="Trebuchet MS" panose="020B0603020202020204" pitchFamily="34" charset="0"/>
              <a:ea typeface="Times New Roman" panose="02020603050405020304" pitchFamily="18" charset="0"/>
              <a:cs typeface="Times New Roman" panose="02020603050405020304" pitchFamily="18" charset="0"/>
            </a:endParaRPr>
          </a:p>
          <a:p>
            <a:endParaRPr lang="nl-NL" sz="2223" dirty="0" smtClean="0">
              <a:solidFill>
                <a:srgbClr val="00B050"/>
              </a:solidFill>
              <a:cs typeface="Times New Roman" panose="02020603050405020304" pitchFamily="18"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pic>
        <p:nvPicPr>
          <p:cNvPr id="2" name="Afbeelding 1"/>
          <p:cNvPicPr>
            <a:picLocks noChangeAspect="1"/>
          </p:cNvPicPr>
          <p:nvPr/>
        </p:nvPicPr>
        <p:blipFill>
          <a:blip r:embed="rId4"/>
          <a:stretch>
            <a:fillRect/>
          </a:stretch>
        </p:blipFill>
        <p:spPr>
          <a:xfrm>
            <a:off x="29688" y="5023468"/>
            <a:ext cx="12771912" cy="3493148"/>
          </a:xfrm>
          <a:prstGeom prst="rect">
            <a:avLst/>
          </a:prstGeom>
        </p:spPr>
      </p:pic>
    </p:spTree>
    <p:extLst>
      <p:ext uri="{BB962C8B-B14F-4D97-AF65-F5344CB8AC3E}">
        <p14:creationId xmlns:p14="http://schemas.microsoft.com/office/powerpoint/2010/main" val="36229627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1D611-C310-45E8-9C85-F2E9907B0C08}"/>
              </a:ext>
            </a:extLst>
          </p:cNvPr>
          <p:cNvGrpSpPr/>
          <p:nvPr/>
        </p:nvGrpSpPr>
        <p:grpSpPr>
          <a:xfrm>
            <a:off x="8445148" y="1618622"/>
            <a:ext cx="4201180" cy="2818558"/>
            <a:chOff x="8763617" y="4602005"/>
            <a:chExt cx="2098517" cy="1407888"/>
          </a:xfrm>
        </p:grpSpPr>
        <p:sp>
          <p:nvSpPr>
            <p:cNvPr id="5" name="Freeform 6">
              <a:extLst>
                <a:ext uri="{FF2B5EF4-FFF2-40B4-BE49-F238E27FC236}">
                  <a16:creationId xmlns:a16="http://schemas.microsoft.com/office/drawing/2014/main" id="{A0F15CBD-D2F2-468B-A467-D7DBCFD23AD8}"/>
                </a:ext>
              </a:extLst>
            </p:cNvPr>
            <p:cNvSpPr>
              <a:spLocks/>
            </p:cNvSpPr>
            <p:nvPr userDrawn="1"/>
          </p:nvSpPr>
          <p:spPr bwMode="auto">
            <a:xfrm>
              <a:off x="8763617" y="4602005"/>
              <a:ext cx="1197855" cy="387381"/>
            </a:xfrm>
            <a:custGeom>
              <a:avLst/>
              <a:gdLst>
                <a:gd name="T0" fmla="*/ 1555 w 1979"/>
                <a:gd name="T1" fmla="*/ 0 h 640"/>
                <a:gd name="T2" fmla="*/ 1979 w 1979"/>
                <a:gd name="T3" fmla="*/ 96 h 640"/>
                <a:gd name="T4" fmla="*/ 474 w 1979"/>
                <a:gd name="T5" fmla="*/ 640 h 640"/>
                <a:gd name="T6" fmla="*/ 0 w 1979"/>
                <a:gd name="T7" fmla="*/ 449 h 640"/>
                <a:gd name="T8" fmla="*/ 1555 w 1979"/>
                <a:gd name="T9" fmla="*/ 0 h 640"/>
              </a:gdLst>
              <a:ahLst/>
              <a:cxnLst>
                <a:cxn ang="0">
                  <a:pos x="T0" y="T1"/>
                </a:cxn>
                <a:cxn ang="0">
                  <a:pos x="T2" y="T3"/>
                </a:cxn>
                <a:cxn ang="0">
                  <a:pos x="T4" y="T5"/>
                </a:cxn>
                <a:cxn ang="0">
                  <a:pos x="T6" y="T7"/>
                </a:cxn>
                <a:cxn ang="0">
                  <a:pos x="T8" y="T9"/>
                </a:cxn>
              </a:cxnLst>
              <a:rect l="0" t="0" r="r" b="b"/>
              <a:pathLst>
                <a:path w="1979" h="640">
                  <a:moveTo>
                    <a:pt x="1555" y="0"/>
                  </a:moveTo>
                  <a:lnTo>
                    <a:pt x="1979" y="96"/>
                  </a:lnTo>
                  <a:lnTo>
                    <a:pt x="474" y="640"/>
                  </a:lnTo>
                  <a:lnTo>
                    <a:pt x="0" y="449"/>
                  </a:lnTo>
                  <a:lnTo>
                    <a:pt x="155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sp>
          <p:nvSpPr>
            <p:cNvPr id="6" name="Freeform 7">
              <a:extLst>
                <a:ext uri="{FF2B5EF4-FFF2-40B4-BE49-F238E27FC236}">
                  <a16:creationId xmlns:a16="http://schemas.microsoft.com/office/drawing/2014/main" id="{59F7F2C8-3740-4152-BAB7-32F14456033D}"/>
                </a:ext>
              </a:extLst>
            </p:cNvPr>
            <p:cNvSpPr>
              <a:spLocks/>
            </p:cNvSpPr>
            <p:nvPr userDrawn="1"/>
          </p:nvSpPr>
          <p:spPr bwMode="auto">
            <a:xfrm>
              <a:off x="9447587" y="4727904"/>
              <a:ext cx="1414547" cy="1281989"/>
            </a:xfrm>
            <a:custGeom>
              <a:avLst/>
              <a:gdLst>
                <a:gd name="T0" fmla="*/ 1365 w 2337"/>
                <a:gd name="T1" fmla="*/ 0 h 2118"/>
                <a:gd name="T2" fmla="*/ 1905 w 2337"/>
                <a:gd name="T3" fmla="*/ 112 h 2118"/>
                <a:gd name="T4" fmla="*/ 1639 w 2337"/>
                <a:gd name="T5" fmla="*/ 320 h 2118"/>
                <a:gd name="T6" fmla="*/ 2337 w 2337"/>
                <a:gd name="T7" fmla="*/ 484 h 2118"/>
                <a:gd name="T8" fmla="*/ 1148 w 2337"/>
                <a:gd name="T9" fmla="*/ 2118 h 2118"/>
                <a:gd name="T10" fmla="*/ 0 w 2337"/>
                <a:gd name="T11" fmla="*/ 1522 h 2118"/>
                <a:gd name="T12" fmla="*/ 740 w 2337"/>
                <a:gd name="T13" fmla="*/ 959 h 2118"/>
                <a:gd name="T14" fmla="*/ 0 w 2337"/>
                <a:gd name="T15" fmla="*/ 674 h 2118"/>
                <a:gd name="T16" fmla="*/ 1365 w 2337"/>
                <a:gd name="T17" fmla="*/ 0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37" h="2118">
                  <a:moveTo>
                    <a:pt x="1365" y="0"/>
                  </a:moveTo>
                  <a:lnTo>
                    <a:pt x="1905" y="112"/>
                  </a:lnTo>
                  <a:lnTo>
                    <a:pt x="1639" y="320"/>
                  </a:lnTo>
                  <a:lnTo>
                    <a:pt x="2337" y="484"/>
                  </a:lnTo>
                  <a:lnTo>
                    <a:pt x="1148" y="2118"/>
                  </a:lnTo>
                  <a:lnTo>
                    <a:pt x="0" y="1522"/>
                  </a:lnTo>
                  <a:lnTo>
                    <a:pt x="740" y="959"/>
                  </a:lnTo>
                  <a:lnTo>
                    <a:pt x="0" y="674"/>
                  </a:lnTo>
                  <a:lnTo>
                    <a:pt x="1365" y="0"/>
                  </a:lnTo>
                  <a:close/>
                </a:path>
              </a:pathLst>
            </a:custGeom>
            <a:solidFill>
              <a:schemeClr val="bg1">
                <a:lumMod val="85000"/>
                <a:alpha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6012" tIns="48006" rIns="96012" bIns="48006" numCol="1" anchor="t" anchorCtr="0" compatLnSpc="1">
              <a:prstTxWarp prst="textNoShape">
                <a:avLst/>
              </a:prstTxWarp>
            </a:bodyPr>
            <a:lstStyle/>
            <a:p>
              <a:endParaRPr lang="nl-NL" sz="2223"/>
            </a:p>
          </p:txBody>
        </p:sp>
      </p:grpSp>
      <p:pic>
        <p:nvPicPr>
          <p:cNvPr id="17" name="Picture 16">
            <a:extLst>
              <a:ext uri="{FF2B5EF4-FFF2-40B4-BE49-F238E27FC236}">
                <a16:creationId xmlns:a16="http://schemas.microsoft.com/office/drawing/2014/main" id="{EBDE040A-BC12-4CF8-B20E-B3D568534F3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841225" y="287155"/>
            <a:ext cx="2440348" cy="628260"/>
          </a:xfrm>
          <a:prstGeom prst="rect">
            <a:avLst/>
          </a:prstGeom>
        </p:spPr>
      </p:pic>
      <p:sp>
        <p:nvSpPr>
          <p:cNvPr id="7" name="Rechthoek 6"/>
          <p:cNvSpPr/>
          <p:nvPr/>
        </p:nvSpPr>
        <p:spPr>
          <a:xfrm>
            <a:off x="935025" y="601285"/>
            <a:ext cx="9033226" cy="4572727"/>
          </a:xfrm>
          <a:prstGeom prst="rect">
            <a:avLst/>
          </a:prstGeom>
        </p:spPr>
        <p:txBody>
          <a:bodyPr wrap="square">
            <a:spAutoFit/>
          </a:bodyPr>
          <a:lstStyle/>
          <a:p>
            <a:r>
              <a:rPr lang="nl-NL" sz="2000" b="1" dirty="0" smtClean="0">
                <a:solidFill>
                  <a:srgbClr val="CB1E49"/>
                </a:solidFill>
                <a:latin typeface="Trebuchet MS" panose="020B0603020202020204" pitchFamily="34" charset="0"/>
                <a:ea typeface="Times New Roman" panose="02020603050405020304" pitchFamily="18" charset="0"/>
                <a:cs typeface="Times New Roman" panose="02020603050405020304" pitchFamily="18" charset="0"/>
              </a:rPr>
              <a:t>Stap 4.1: Bepalen van het kritieke pad</a:t>
            </a:r>
          </a:p>
          <a:p>
            <a:endParaRPr lang="nl-NL" sz="2000" b="1" dirty="0">
              <a:solidFill>
                <a:srgbClr val="CB1E49"/>
              </a:solidFill>
              <a:latin typeface="Trebuchet MS" panose="020B0603020202020204" pitchFamily="34" charset="0"/>
              <a:ea typeface="Times New Roman" panose="02020603050405020304" pitchFamily="18" charset="0"/>
              <a:cs typeface="Times New Roman" panose="02020603050405020304" pitchFamily="18" charset="0"/>
            </a:endParaRPr>
          </a:p>
          <a:p>
            <a:r>
              <a:rPr lang="nl-NL" sz="2000" dirty="0">
                <a:latin typeface="Trebuchet MS" panose="020B0603020202020204" pitchFamily="34" charset="0"/>
                <a:ea typeface="Times New Roman" panose="02020603050405020304" pitchFamily="18" charset="0"/>
                <a:cs typeface="Times New Roman" panose="02020603050405020304" pitchFamily="18" charset="0"/>
              </a:rPr>
              <a:t>Je hebt nu de onderlinge afhankelijkheden en doorlooptijden van de activiteiten </a:t>
            </a:r>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in </a:t>
            </a:r>
            <a:r>
              <a:rPr lang="nl-NL" sz="2000" dirty="0">
                <a:latin typeface="Trebuchet MS" panose="020B0603020202020204" pitchFamily="34" charset="0"/>
                <a:ea typeface="Times New Roman" panose="02020603050405020304" pitchFamily="18" charset="0"/>
                <a:cs typeface="Times New Roman" panose="02020603050405020304" pitchFamily="18" charset="0"/>
              </a:rPr>
              <a:t>beeld. </a:t>
            </a:r>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Nu </a:t>
            </a:r>
            <a:r>
              <a:rPr lang="nl-NL" sz="2000" dirty="0">
                <a:latin typeface="Trebuchet MS" panose="020B0603020202020204" pitchFamily="34" charset="0"/>
                <a:ea typeface="Times New Roman" panose="02020603050405020304" pitchFamily="18" charset="0"/>
                <a:cs typeface="Times New Roman" panose="02020603050405020304" pitchFamily="18" charset="0"/>
              </a:rPr>
              <a:t>bereken je de totale doorlooptijd van het project: </a:t>
            </a:r>
            <a:r>
              <a:rPr lang="nl-NL" sz="2000" i="1" dirty="0">
                <a:latin typeface="Trebuchet MS" panose="020B0603020202020204" pitchFamily="34" charset="0"/>
                <a:ea typeface="Times New Roman" panose="02020603050405020304" pitchFamily="18" charset="0"/>
                <a:cs typeface="Times New Roman" panose="02020603050405020304" pitchFamily="18" charset="0"/>
              </a:rPr>
              <a:t>het kritieke pad</a:t>
            </a:r>
            <a:r>
              <a:rPr lang="nl-NL" sz="2000" dirty="0" smtClean="0">
                <a:latin typeface="Trebuchet MS" panose="020B0603020202020204" pitchFamily="34" charset="0"/>
                <a:ea typeface="Times New Roman" panose="02020603050405020304" pitchFamily="18" charset="0"/>
                <a:cs typeface="Times New Roman" panose="02020603050405020304" pitchFamily="18" charset="0"/>
              </a:rPr>
              <a:t>. </a:t>
            </a:r>
            <a:r>
              <a:rPr lang="nl-NL" sz="2000" dirty="0" smtClean="0">
                <a:latin typeface="Trebuchet MS" panose="020B0603020202020204" pitchFamily="34" charset="0"/>
              </a:rPr>
              <a:t>Dit </a:t>
            </a:r>
            <a:r>
              <a:rPr lang="nl-NL" sz="2000" dirty="0">
                <a:latin typeface="Trebuchet MS" panose="020B0603020202020204" pitchFamily="34" charset="0"/>
              </a:rPr>
              <a:t>is het langstlopende </a:t>
            </a:r>
            <a:r>
              <a:rPr lang="nl-NL" sz="2000" dirty="0" smtClean="0">
                <a:latin typeface="Trebuchet MS" panose="020B0603020202020204" pitchFamily="34" charset="0"/>
              </a:rPr>
              <a:t>pad (= opgetelde doorlooptijd) </a:t>
            </a:r>
            <a:r>
              <a:rPr lang="nl-NL" sz="2000" dirty="0">
                <a:latin typeface="Trebuchet MS" panose="020B0603020202020204" pitchFamily="34" charset="0"/>
              </a:rPr>
              <a:t>in </a:t>
            </a:r>
            <a:r>
              <a:rPr lang="nl-NL" sz="2000" dirty="0" smtClean="0">
                <a:latin typeface="Trebuchet MS" panose="020B0603020202020204" pitchFamily="34" charset="0"/>
              </a:rPr>
              <a:t>het overzicht naar </a:t>
            </a:r>
            <a:r>
              <a:rPr lang="nl-NL" sz="2000" dirty="0">
                <a:latin typeface="Trebuchet MS" panose="020B0603020202020204" pitchFamily="34" charset="0"/>
              </a:rPr>
              <a:t>het eindresultaat. </a:t>
            </a:r>
            <a:endParaRPr lang="nl-NL" sz="2000" dirty="0" smtClean="0">
              <a:latin typeface="Trebuchet MS" panose="020B0603020202020204" pitchFamily="34" charset="0"/>
            </a:endParaRPr>
          </a:p>
          <a:p>
            <a:endParaRPr lang="nl-NL" sz="2000" dirty="0">
              <a:latin typeface="Trebuchet MS" panose="020B0603020202020204" pitchFamily="34" charset="0"/>
            </a:endParaRPr>
          </a:p>
          <a:p>
            <a:r>
              <a:rPr lang="nl-NL" sz="2000" dirty="0">
                <a:latin typeface="Trebuchet MS" panose="020B0603020202020204" pitchFamily="34" charset="0"/>
              </a:rPr>
              <a:t>Vaststelling hiervan is vrij eenvoudig als je de vorige stappen nauwkeurig hebt </a:t>
            </a:r>
            <a:r>
              <a:rPr lang="nl-NL" sz="2000" dirty="0" smtClean="0">
                <a:latin typeface="Trebuchet MS" panose="020B0603020202020204" pitchFamily="34" charset="0"/>
              </a:rPr>
              <a:t>doorlopen. Het </a:t>
            </a:r>
            <a:r>
              <a:rPr lang="nl-NL" sz="2000" dirty="0">
                <a:latin typeface="Trebuchet MS" panose="020B0603020202020204" pitchFamily="34" charset="0"/>
              </a:rPr>
              <a:t>kritieke pad in ons voorbeeldproject is hieronder weergegeven in het </a:t>
            </a:r>
            <a:r>
              <a:rPr lang="nl-NL" sz="2000" dirty="0" smtClean="0">
                <a:latin typeface="Trebuchet MS" panose="020B0603020202020204" pitchFamily="34" charset="0"/>
              </a:rPr>
              <a:t>rood: </a:t>
            </a:r>
            <a:r>
              <a:rPr lang="nl-NL" sz="2000" dirty="0" smtClean="0">
                <a:solidFill>
                  <a:srgbClr val="FF0000"/>
                </a:solidFill>
                <a:latin typeface="Trebuchet MS" panose="020B0603020202020204" pitchFamily="34" charset="0"/>
              </a:rPr>
              <a:t>4 +</a:t>
            </a:r>
            <a:r>
              <a:rPr lang="nl-NL" sz="2223" dirty="0">
                <a:solidFill>
                  <a:srgbClr val="FF0000"/>
                </a:solidFill>
                <a:cs typeface="Times New Roman" panose="02020603050405020304" pitchFamily="18" charset="0"/>
              </a:rPr>
              <a:t> </a:t>
            </a:r>
            <a:r>
              <a:rPr lang="nl-NL" sz="2223" dirty="0" smtClean="0">
                <a:solidFill>
                  <a:srgbClr val="FF0000"/>
                </a:solidFill>
                <a:cs typeface="Times New Roman" panose="02020603050405020304" pitchFamily="18" charset="0"/>
              </a:rPr>
              <a:t>3 + 3 + 1 + 3 + 2 + 2 + 2 = 20 weken.</a:t>
            </a:r>
          </a:p>
          <a:p>
            <a:endParaRPr lang="nl-NL" sz="2223" dirty="0">
              <a:solidFill>
                <a:srgbClr val="FF0000"/>
              </a:solidFill>
              <a:latin typeface="Trebuchet MS" panose="020B0603020202020204" pitchFamily="34" charset="0"/>
              <a:cs typeface="Times New Roman" panose="02020603050405020304" pitchFamily="18" charset="0"/>
            </a:endParaRPr>
          </a:p>
          <a:p>
            <a:r>
              <a:rPr lang="nl-NL" sz="2000" dirty="0" smtClean="0">
                <a:solidFill>
                  <a:srgbClr val="CB1E49"/>
                </a:solidFill>
                <a:latin typeface="Trebuchet MS" panose="020B0603020202020204" pitchFamily="34" charset="0"/>
                <a:cs typeface="Times New Roman" panose="02020603050405020304" pitchFamily="18" charset="0"/>
              </a:rPr>
              <a:t>Tip: </a:t>
            </a:r>
            <a:r>
              <a:rPr lang="nl-NL" sz="2000" dirty="0">
                <a:latin typeface="Trebuchet MS" panose="020B0603020202020204" pitchFamily="34" charset="0"/>
                <a:cs typeface="Times New Roman" panose="02020603050405020304" pitchFamily="18" charset="0"/>
              </a:rPr>
              <a:t>V</a:t>
            </a:r>
            <a:r>
              <a:rPr lang="nl-NL" sz="2000" dirty="0" smtClean="0">
                <a:latin typeface="Trebuchet MS" panose="020B0603020202020204" pitchFamily="34" charset="0"/>
                <a:cs typeface="Times New Roman" panose="02020603050405020304" pitchFamily="18" charset="0"/>
              </a:rPr>
              <a:t>oeg na de opleverdatum ook nog de eindevaluatie/overdracht toe aan je planning. Zo voorkom je dat iedereen na oplevering over gaat tot de orde van de dag.</a:t>
            </a:r>
            <a:endParaRPr lang="nl-NL" sz="2000" dirty="0">
              <a:latin typeface="Trebuchet MS" panose="020B0603020202020204" pitchFamily="34" charset="0"/>
            </a:endParaRPr>
          </a:p>
        </p:txBody>
      </p:sp>
      <p:grpSp>
        <p:nvGrpSpPr>
          <p:cNvPr id="10" name="Groep 9"/>
          <p:cNvGrpSpPr>
            <a:grpSpLocks noChangeAspect="1"/>
          </p:cNvGrpSpPr>
          <p:nvPr/>
        </p:nvGrpSpPr>
        <p:grpSpPr>
          <a:xfrm>
            <a:off x="10843225" y="1097779"/>
            <a:ext cx="1297362" cy="2324211"/>
            <a:chOff x="10084232" y="1217081"/>
            <a:chExt cx="2162270" cy="3873686"/>
          </a:xfrm>
        </p:grpSpPr>
        <p:pic>
          <p:nvPicPr>
            <p:cNvPr id="11" name="7277E7E5-8442-49D6-A275-728826F5B324" descr="40EB8EAD-D7AC-4592-B139-F4D159CDF26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84232" y="1217081"/>
              <a:ext cx="2162270" cy="387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hoek 11"/>
            <p:cNvSpPr/>
            <p:nvPr/>
          </p:nvSpPr>
          <p:spPr>
            <a:xfrm>
              <a:off x="10549776" y="2261349"/>
              <a:ext cx="1241171" cy="432973"/>
            </a:xfrm>
            <a:prstGeom prst="rect">
              <a:avLst/>
            </a:prstGeom>
            <a:noFill/>
            <a:ln w="349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223"/>
            </a:p>
          </p:txBody>
        </p:sp>
      </p:grpSp>
      <p:pic>
        <p:nvPicPr>
          <p:cNvPr id="2" name="Afbeelding 1"/>
          <p:cNvPicPr>
            <a:picLocks noChangeAspect="1"/>
          </p:cNvPicPr>
          <p:nvPr/>
        </p:nvPicPr>
        <p:blipFill>
          <a:blip r:embed="rId4"/>
          <a:stretch>
            <a:fillRect/>
          </a:stretch>
        </p:blipFill>
        <p:spPr>
          <a:xfrm>
            <a:off x="163064" y="5392434"/>
            <a:ext cx="12483264" cy="3397344"/>
          </a:xfrm>
          <a:prstGeom prst="rect">
            <a:avLst/>
          </a:prstGeom>
        </p:spPr>
      </p:pic>
    </p:spTree>
    <p:extLst>
      <p:ext uri="{BB962C8B-B14F-4D97-AF65-F5344CB8AC3E}">
        <p14:creationId xmlns:p14="http://schemas.microsoft.com/office/powerpoint/2010/main" val="120269311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aF6MWasCQnOqoA0LnG0e8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hema">
  <a:themeElements>
    <a:clrScheme name="Custom 2">
      <a:dk1>
        <a:sysClr val="windowText" lastClr="000000"/>
      </a:dk1>
      <a:lt1>
        <a:sysClr val="window" lastClr="FFFFFF"/>
      </a:lt1>
      <a:dk2>
        <a:srgbClr val="CE003C"/>
      </a:dk2>
      <a:lt2>
        <a:srgbClr val="50A025"/>
      </a:lt2>
      <a:accent1>
        <a:srgbClr val="EDEDEE"/>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D8E7C0A-3CA3-4296-A8A2-56EF538442CB}" vid="{E6DCBD0C-C6BD-496A-819F-DFE52977AA1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Lansingerland_Sjabloon</Template>
  <TotalTime>4082</TotalTime>
  <Words>2467</Words>
  <Application>Microsoft Office PowerPoint</Application>
  <PresentationFormat>A3 (297 x 420 mm)</PresentationFormat>
  <Paragraphs>227</Paragraphs>
  <Slides>19</Slides>
  <Notes>0</Notes>
  <HiddenSlides>0</HiddenSlides>
  <MMClips>0</MMClips>
  <ScaleCrop>false</ScaleCrop>
  <HeadingPairs>
    <vt:vector size="8" baseType="variant">
      <vt:variant>
        <vt:lpstr>Gebruikte lettertypen</vt:lpstr>
      </vt:variant>
      <vt:variant>
        <vt:i4>6</vt:i4>
      </vt:variant>
      <vt:variant>
        <vt:lpstr>Thema</vt:lpstr>
      </vt:variant>
      <vt:variant>
        <vt:i4>1</vt:i4>
      </vt:variant>
      <vt:variant>
        <vt:lpstr>Ingesloten OLE-bronprogramma's</vt:lpstr>
      </vt:variant>
      <vt:variant>
        <vt:i4>1</vt:i4>
      </vt:variant>
      <vt:variant>
        <vt:lpstr>Diatitels</vt:lpstr>
      </vt:variant>
      <vt:variant>
        <vt:i4>19</vt:i4>
      </vt:variant>
    </vt:vector>
  </HeadingPairs>
  <TitlesOfParts>
    <vt:vector size="27" baseType="lpstr">
      <vt:lpstr>Arial</vt:lpstr>
      <vt:lpstr>Calibri</vt:lpstr>
      <vt:lpstr>Gill Sans</vt:lpstr>
      <vt:lpstr>Times New Roman</vt:lpstr>
      <vt:lpstr>Trebuchet MS</vt:lpstr>
      <vt:lpstr>Wingdings</vt:lpstr>
      <vt:lpstr>Office-thema</vt:lpstr>
      <vt:lpstr>think-cell Slide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Gemeente Lansingerland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Marijn Verhoef</dc:creator>
  <cp:lastModifiedBy>Marijn Verhoef</cp:lastModifiedBy>
  <cp:revision>166</cp:revision>
  <dcterms:created xsi:type="dcterms:W3CDTF">2020-09-30T18:20:25Z</dcterms:created>
  <dcterms:modified xsi:type="dcterms:W3CDTF">2021-05-04T15:53:29Z</dcterms:modified>
</cp:coreProperties>
</file>